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Barlow Semi Condensed Light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Saira ExtraCondensed ExtraBold"/>
      <p:bold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Fira Sans Extra Condensed Medium"/>
      <p:regular r:id="rId41"/>
      <p:bold r:id="rId42"/>
      <p:italic r:id="rId43"/>
      <p:boldItalic r:id="rId44"/>
    </p:embeddedFont>
    <p:embeddedFont>
      <p:font typeface="Barlow Semi Condensed Medium"/>
      <p:regular r:id="rId45"/>
      <p:bold r:id="rId46"/>
      <p:italic r:id="rId47"/>
      <p:boldItalic r:id="rId48"/>
    </p:embeddedFont>
    <p:embeddedFont>
      <p:font typeface="Zilla Slab"/>
      <p:regular r:id="rId49"/>
      <p:bold r:id="rId50"/>
      <p:italic r:id="rId51"/>
    </p:embeddedFont>
    <p:embeddedFont>
      <p:font typeface="Barlow Semi Condensed"/>
      <p:regular r:id="rId52"/>
      <p:bold r:id="rId53"/>
      <p:italic r:id="rId54"/>
      <p:boldItalic r:id="rId55"/>
    </p:embeddedFont>
    <p:embeddedFont>
      <p:font typeface="Zilla Slab Light"/>
      <p:bold r:id="rId56"/>
      <p:boldItalic r:id="rId57"/>
    </p:embeddedFont>
    <p:embeddedFont>
      <p:font typeface="Barlow Semi Condensed SemiBold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44" Type="http://schemas.openxmlformats.org/officeDocument/2006/relationships/font" Target="fonts/FiraSansExtraCondensedMedium-boldItalic.fntdata"/><Relationship Id="rId43" Type="http://schemas.openxmlformats.org/officeDocument/2006/relationships/font" Target="fonts/FiraSansExtraCondensedMedium-italic.fntdata"/><Relationship Id="rId46" Type="http://schemas.openxmlformats.org/officeDocument/2006/relationships/font" Target="fonts/BarlowSemiCondensedMedium-bold.fntdata"/><Relationship Id="rId45" Type="http://schemas.openxmlformats.org/officeDocument/2006/relationships/font" Target="fonts/BarlowSemiCondensed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BarlowSemiCondensedMedium-boldItalic.fntdata"/><Relationship Id="rId47" Type="http://schemas.openxmlformats.org/officeDocument/2006/relationships/font" Target="fonts/BarlowSemiCondensedMedium-italic.fntdata"/><Relationship Id="rId49" Type="http://schemas.openxmlformats.org/officeDocument/2006/relationships/font" Target="fonts/Zilla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Poppins-regular.fntdata"/><Relationship Id="rId32" Type="http://schemas.openxmlformats.org/officeDocument/2006/relationships/font" Target="fonts/SairaExtraCondensedExtraBold-bold.fntdata"/><Relationship Id="rId35" Type="http://schemas.openxmlformats.org/officeDocument/2006/relationships/font" Target="fonts/Poppins-italic.fntdata"/><Relationship Id="rId34" Type="http://schemas.openxmlformats.org/officeDocument/2006/relationships/font" Target="fonts/Poppins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Poppins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61" Type="http://schemas.openxmlformats.org/officeDocument/2006/relationships/font" Target="fonts/BarlowSemiCondensed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BarlowSemiCondensedLight-regular.fntdata"/><Relationship Id="rId23" Type="http://schemas.openxmlformats.org/officeDocument/2006/relationships/slide" Target="slides/slide18.xml"/><Relationship Id="rId60" Type="http://schemas.openxmlformats.org/officeDocument/2006/relationships/font" Target="fonts/BarlowSemiCondensedSemiBold-italic.fntdata"/><Relationship Id="rId26" Type="http://schemas.openxmlformats.org/officeDocument/2006/relationships/font" Target="fonts/BarlowSemiCondensedLight-italic.fntdata"/><Relationship Id="rId25" Type="http://schemas.openxmlformats.org/officeDocument/2006/relationships/font" Target="fonts/BarlowSemiCondensedLight-bold.fntdata"/><Relationship Id="rId28" Type="http://schemas.openxmlformats.org/officeDocument/2006/relationships/font" Target="fonts/Roboto-regular.fntdata"/><Relationship Id="rId27" Type="http://schemas.openxmlformats.org/officeDocument/2006/relationships/font" Target="fonts/BarlowSemiCondensedLight-boldItalic.fntdata"/><Relationship Id="rId29" Type="http://schemas.openxmlformats.org/officeDocument/2006/relationships/font" Target="fonts/Roboto-bold.fntdata"/><Relationship Id="rId51" Type="http://schemas.openxmlformats.org/officeDocument/2006/relationships/font" Target="fonts/ZillaSlab-italic.fntdata"/><Relationship Id="rId50" Type="http://schemas.openxmlformats.org/officeDocument/2006/relationships/font" Target="fonts/ZillaSlab-bold.fntdata"/><Relationship Id="rId53" Type="http://schemas.openxmlformats.org/officeDocument/2006/relationships/font" Target="fonts/BarlowSemiCondensed-bold.fntdata"/><Relationship Id="rId52" Type="http://schemas.openxmlformats.org/officeDocument/2006/relationships/font" Target="fonts/BarlowSemiCondensed-regular.fntdata"/><Relationship Id="rId11" Type="http://schemas.openxmlformats.org/officeDocument/2006/relationships/slide" Target="slides/slide6.xml"/><Relationship Id="rId55" Type="http://schemas.openxmlformats.org/officeDocument/2006/relationships/font" Target="fonts/BarlowSemiCondensed-boldItalic.fntdata"/><Relationship Id="rId10" Type="http://schemas.openxmlformats.org/officeDocument/2006/relationships/slide" Target="slides/slide5.xml"/><Relationship Id="rId54" Type="http://schemas.openxmlformats.org/officeDocument/2006/relationships/font" Target="fonts/BarlowSemiCondensed-italic.fntdata"/><Relationship Id="rId13" Type="http://schemas.openxmlformats.org/officeDocument/2006/relationships/slide" Target="slides/slide8.xml"/><Relationship Id="rId57" Type="http://schemas.openxmlformats.org/officeDocument/2006/relationships/font" Target="fonts/ZillaSlab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ZillaSlabLight-bold.fntdata"/><Relationship Id="rId15" Type="http://schemas.openxmlformats.org/officeDocument/2006/relationships/slide" Target="slides/slide10.xml"/><Relationship Id="rId59" Type="http://schemas.openxmlformats.org/officeDocument/2006/relationships/font" Target="fonts/BarlowSemiCondensedSemiBold-bold.fntdata"/><Relationship Id="rId14" Type="http://schemas.openxmlformats.org/officeDocument/2006/relationships/slide" Target="slides/slide9.xml"/><Relationship Id="rId58" Type="http://schemas.openxmlformats.org/officeDocument/2006/relationships/font" Target="fonts/BarlowSemiCondensed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57d8656e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57d8656e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 - meet the team slides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68c238c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268c238c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 - add more context about how much money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5c20419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Tiffany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125c20419c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724ded1c2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724ded1c2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Jonathan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724ded1c2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724ded1c2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Jonathan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724ded1c2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d724ded1c2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Tanya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Freemium version which gives the leaderboard, and some common coins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Premium version gives access to the crypto compare function, and access to the entire coin database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4a114c95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f4a114c95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Lawrence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56da6c8a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56da6c8a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Lawrence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d724ded1c2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d724ded1c2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Lawrence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25c20419c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25c20419c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604328a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604328a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 - add more context about how much money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604328a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604328a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 - misinformation, maybe add a competitor that is </a:t>
            </a:r>
            <a:r>
              <a:rPr lang="es"/>
              <a:t>really</a:t>
            </a:r>
            <a:r>
              <a:rPr lang="es"/>
              <a:t> bad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4a114c95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4a114c95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Lawrence - more specific to what problem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5c20419c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Tanya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chemeClr val="dk1"/>
                </a:solidFill>
              </a:rPr>
              <a:t>Through our customer interviews, we talked to alot of people who have an interest in investing, but were wary of doing so due to a lack of transparency in the market and asymmetric information. The market is fairly new, so it’s hard to understand existing information without prior knowledge - due to which people end up following the “market trend” and end up buying what everyone else is without much knowledge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" name="Google Shape;398;g125c20419c4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5c20419c4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5c20419c4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 - change to bullets, instead of summary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724ded1c2_1_2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d724ded1c2_1_2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Tanya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Through our real time news and crypto-compare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with the user friendly interface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based on our sentiment analysis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4a114c95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4a114c95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Lawrence - add names of companies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724ded1c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724ded1c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Tiffany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55330" y="401475"/>
            <a:ext cx="3717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6525" y="-7975"/>
            <a:ext cx="175500" cy="29283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2">
  <p:cSld name="CUSTOM_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type="ctrTitle"/>
          </p:nvPr>
        </p:nvSpPr>
        <p:spPr>
          <a:xfrm>
            <a:off x="632050" y="402150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3">
  <p:cSld name="CUSTOM_6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848172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2"/>
          <p:cNvSpPr txBox="1"/>
          <p:nvPr>
            <p:ph type="ctrTitle"/>
          </p:nvPr>
        </p:nvSpPr>
        <p:spPr>
          <a:xfrm>
            <a:off x="5869725" y="551025"/>
            <a:ext cx="2808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70">
          <p15:clr>
            <a:srgbClr val="FA7B17"/>
          </p15:clr>
        </p15:guide>
        <p15:guide id="2" orient="horz" pos="6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848172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2064400" y="6879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4130975" y="6879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2064400" y="26536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4130975" y="2653688"/>
            <a:ext cx="1905300" cy="1801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 flipH="1">
            <a:off x="2122675" y="1429123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subTitle"/>
          </p:nvPr>
        </p:nvSpPr>
        <p:spPr>
          <a:xfrm>
            <a:off x="2122600" y="1592325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13"/>
          <p:cNvSpPr txBox="1"/>
          <p:nvPr>
            <p:ph idx="3" type="subTitle"/>
          </p:nvPr>
        </p:nvSpPr>
        <p:spPr>
          <a:xfrm flipH="1">
            <a:off x="4189250" y="1429123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4" type="subTitle"/>
          </p:nvPr>
        </p:nvSpPr>
        <p:spPr>
          <a:xfrm>
            <a:off x="4189169" y="1592325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3"/>
          <p:cNvSpPr txBox="1"/>
          <p:nvPr>
            <p:ph idx="5" type="subTitle"/>
          </p:nvPr>
        </p:nvSpPr>
        <p:spPr>
          <a:xfrm flipH="1">
            <a:off x="2122675" y="3368368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6" type="subTitle"/>
          </p:nvPr>
        </p:nvSpPr>
        <p:spPr>
          <a:xfrm>
            <a:off x="2122600" y="3531478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13"/>
          <p:cNvSpPr txBox="1"/>
          <p:nvPr>
            <p:ph idx="7" type="subTitle"/>
          </p:nvPr>
        </p:nvSpPr>
        <p:spPr>
          <a:xfrm flipH="1">
            <a:off x="4189250" y="3368368"/>
            <a:ext cx="1788900" cy="3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8" type="subTitle"/>
          </p:nvPr>
        </p:nvSpPr>
        <p:spPr>
          <a:xfrm>
            <a:off x="4189169" y="3531476"/>
            <a:ext cx="17889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13"/>
          <p:cNvSpPr txBox="1"/>
          <p:nvPr>
            <p:ph type="ctrTitle"/>
          </p:nvPr>
        </p:nvSpPr>
        <p:spPr>
          <a:xfrm>
            <a:off x="5869725" y="551025"/>
            <a:ext cx="2808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CUSTOM_22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959200" y="464350"/>
            <a:ext cx="74688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type="ctrTitle"/>
          </p:nvPr>
        </p:nvSpPr>
        <p:spPr>
          <a:xfrm>
            <a:off x="455330" y="401475"/>
            <a:ext cx="3717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526525" y="-7975"/>
            <a:ext cx="175500" cy="29283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 rotWithShape="1">
          <a:blip r:embed="rId2">
            <a:alphaModFix/>
          </a:blip>
          <a:srcRect b="8956" l="0" r="0" t="6704"/>
          <a:stretch/>
        </p:blipFill>
        <p:spPr>
          <a:xfrm>
            <a:off x="0" y="-50"/>
            <a:ext cx="9144000" cy="51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-151600" y="-50"/>
            <a:ext cx="7500403" cy="5143558"/>
          </a:xfrm>
          <a:custGeom>
            <a:rect b="b" l="l" r="r" t="t"/>
            <a:pathLst>
              <a:path extrusionOk="0" h="47934" w="65806">
                <a:moveTo>
                  <a:pt x="0" y="0"/>
                </a:moveTo>
                <a:lnTo>
                  <a:pt x="24811" y="23967"/>
                </a:lnTo>
                <a:lnTo>
                  <a:pt x="91" y="47933"/>
                </a:lnTo>
                <a:lnTo>
                  <a:pt x="40994" y="47933"/>
                </a:lnTo>
                <a:lnTo>
                  <a:pt x="65805" y="23967"/>
                </a:lnTo>
                <a:lnTo>
                  <a:pt x="4099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hasCustomPrompt="1" type="title"/>
          </p:nvPr>
        </p:nvSpPr>
        <p:spPr>
          <a:xfrm>
            <a:off x="742825" y="450225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8"/>
          <p:cNvSpPr txBox="1"/>
          <p:nvPr>
            <p:ph idx="1" type="subTitle"/>
          </p:nvPr>
        </p:nvSpPr>
        <p:spPr>
          <a:xfrm flipH="1">
            <a:off x="2538125" y="184945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2" type="subTitle"/>
          </p:nvPr>
        </p:nvSpPr>
        <p:spPr>
          <a:xfrm>
            <a:off x="2538100" y="774136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5" name="Google Shape;125;p18"/>
          <p:cNvSpPr txBox="1"/>
          <p:nvPr>
            <p:ph hasCustomPrompt="1" idx="3" type="title"/>
          </p:nvPr>
        </p:nvSpPr>
        <p:spPr>
          <a:xfrm>
            <a:off x="1809625" y="149895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8"/>
          <p:cNvSpPr txBox="1"/>
          <p:nvPr>
            <p:ph idx="4" type="subTitle"/>
          </p:nvPr>
        </p:nvSpPr>
        <p:spPr>
          <a:xfrm flipH="1">
            <a:off x="3604925" y="1233645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5" type="subTitle"/>
          </p:nvPr>
        </p:nvSpPr>
        <p:spPr>
          <a:xfrm>
            <a:off x="3604900" y="1822836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18"/>
          <p:cNvSpPr txBox="1"/>
          <p:nvPr>
            <p:ph hasCustomPrompt="1" idx="6" type="title"/>
          </p:nvPr>
        </p:nvSpPr>
        <p:spPr>
          <a:xfrm>
            <a:off x="1153975" y="3351375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/>
          <p:nvPr>
            <p:ph idx="7" type="subTitle"/>
          </p:nvPr>
        </p:nvSpPr>
        <p:spPr>
          <a:xfrm flipH="1">
            <a:off x="3157150" y="3002845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8" type="subTitle"/>
          </p:nvPr>
        </p:nvSpPr>
        <p:spPr>
          <a:xfrm>
            <a:off x="2949250" y="3675261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1" name="Google Shape;131;p18"/>
          <p:cNvSpPr/>
          <p:nvPr/>
        </p:nvSpPr>
        <p:spPr>
          <a:xfrm>
            <a:off x="2558472" y="569911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558472" y="3474386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0" y="0"/>
            <a:ext cx="2591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type="ctrTitle"/>
          </p:nvPr>
        </p:nvSpPr>
        <p:spPr>
          <a:xfrm>
            <a:off x="623700" y="418104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CUSTOM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0" y="0"/>
            <a:ext cx="9144053" cy="5148387"/>
          </a:xfrm>
          <a:custGeom>
            <a:rect b="b" l="l" r="r" t="t"/>
            <a:pathLst>
              <a:path extrusionOk="0" h="48026" w="85299">
                <a:moveTo>
                  <a:pt x="18261" y="5228"/>
                </a:moveTo>
                <a:lnTo>
                  <a:pt x="32892" y="19859"/>
                </a:lnTo>
                <a:lnTo>
                  <a:pt x="18261" y="34512"/>
                </a:lnTo>
                <a:lnTo>
                  <a:pt x="3607" y="19859"/>
                </a:lnTo>
                <a:lnTo>
                  <a:pt x="18261" y="5228"/>
                </a:lnTo>
                <a:close/>
                <a:moveTo>
                  <a:pt x="41451" y="15408"/>
                </a:moveTo>
                <a:lnTo>
                  <a:pt x="56105" y="30039"/>
                </a:lnTo>
                <a:lnTo>
                  <a:pt x="41451" y="44693"/>
                </a:lnTo>
                <a:lnTo>
                  <a:pt x="26820" y="30039"/>
                </a:lnTo>
                <a:lnTo>
                  <a:pt x="41451" y="15408"/>
                </a:lnTo>
                <a:close/>
                <a:moveTo>
                  <a:pt x="1" y="1"/>
                </a:moveTo>
                <a:lnTo>
                  <a:pt x="1" y="48025"/>
                </a:lnTo>
                <a:lnTo>
                  <a:pt x="85299" y="48025"/>
                </a:lnTo>
                <a:lnTo>
                  <a:pt x="8529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 flipH="1">
            <a:off x="3317025" y="3826575"/>
            <a:ext cx="30600" cy="1317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 flipH="1">
            <a:off x="3142675" y="-7975"/>
            <a:ext cx="30600" cy="1388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849407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 flipH="1">
            <a:off x="3141359" y="295713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2" type="subTitle"/>
          </p:nvPr>
        </p:nvSpPr>
        <p:spPr>
          <a:xfrm>
            <a:off x="3141334" y="961104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5" name="Google Shape;145;p20"/>
          <p:cNvSpPr txBox="1"/>
          <p:nvPr>
            <p:ph idx="3" type="subTitle"/>
          </p:nvPr>
        </p:nvSpPr>
        <p:spPr>
          <a:xfrm flipH="1">
            <a:off x="208716" y="3540388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4" type="subTitle"/>
          </p:nvPr>
        </p:nvSpPr>
        <p:spPr>
          <a:xfrm>
            <a:off x="1104216" y="4205779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" name="Google Shape;147;p20"/>
          <p:cNvSpPr txBox="1"/>
          <p:nvPr>
            <p:ph type="ctrTitle"/>
          </p:nvPr>
        </p:nvSpPr>
        <p:spPr>
          <a:xfrm>
            <a:off x="4545200" y="402150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70">
          <p15:clr>
            <a:srgbClr val="FA7B17"/>
          </p15:clr>
        </p15:guide>
        <p15:guide id="2" orient="horz" pos="6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0" y="-44625"/>
            <a:ext cx="4675761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idx="1" type="subTitle"/>
          </p:nvPr>
        </p:nvSpPr>
        <p:spPr>
          <a:xfrm>
            <a:off x="5401850" y="2303100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" name="Google Shape;152;p21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type="ctrTitle"/>
          </p:nvPr>
        </p:nvSpPr>
        <p:spPr>
          <a:xfrm>
            <a:off x="10819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08853"/>
            <a:ext cx="9144000" cy="60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51600" y="-50"/>
            <a:ext cx="7500403" cy="5143558"/>
          </a:xfrm>
          <a:custGeom>
            <a:rect b="b" l="l" r="r" t="t"/>
            <a:pathLst>
              <a:path extrusionOk="0" h="47934" w="65806">
                <a:moveTo>
                  <a:pt x="0" y="0"/>
                </a:moveTo>
                <a:lnTo>
                  <a:pt x="24811" y="23967"/>
                </a:lnTo>
                <a:lnTo>
                  <a:pt x="91" y="47933"/>
                </a:lnTo>
                <a:lnTo>
                  <a:pt x="40994" y="47933"/>
                </a:lnTo>
                <a:lnTo>
                  <a:pt x="65805" y="23967"/>
                </a:lnTo>
                <a:lnTo>
                  <a:pt x="4099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hasCustomPrompt="1" type="title"/>
          </p:nvPr>
        </p:nvSpPr>
        <p:spPr>
          <a:xfrm>
            <a:off x="742825" y="450225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 flipH="1">
            <a:off x="2538125" y="184945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subTitle"/>
          </p:nvPr>
        </p:nvSpPr>
        <p:spPr>
          <a:xfrm>
            <a:off x="2538100" y="774136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3" type="title"/>
          </p:nvPr>
        </p:nvSpPr>
        <p:spPr>
          <a:xfrm>
            <a:off x="1809625" y="149895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4" type="subTitle"/>
          </p:nvPr>
        </p:nvSpPr>
        <p:spPr>
          <a:xfrm flipH="1">
            <a:off x="3604925" y="1233645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5" type="subTitle"/>
          </p:nvPr>
        </p:nvSpPr>
        <p:spPr>
          <a:xfrm>
            <a:off x="3604900" y="1822836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6" type="title"/>
          </p:nvPr>
        </p:nvSpPr>
        <p:spPr>
          <a:xfrm>
            <a:off x="1153975" y="3351375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7" type="subTitle"/>
          </p:nvPr>
        </p:nvSpPr>
        <p:spPr>
          <a:xfrm flipH="1">
            <a:off x="3157150" y="3002845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8" type="subTitle"/>
          </p:nvPr>
        </p:nvSpPr>
        <p:spPr>
          <a:xfrm>
            <a:off x="2949250" y="3675261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2558472" y="569911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2558472" y="3474386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">
  <p:cSld name="CUSTOM_4_3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" type="subTitle"/>
          </p:nvPr>
        </p:nvSpPr>
        <p:spPr>
          <a:xfrm>
            <a:off x="1109175" y="311697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6" name="Google Shape;15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0" y="-44625"/>
            <a:ext cx="4662886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>
            <p:ph type="ctrTitle"/>
          </p:nvPr>
        </p:nvSpPr>
        <p:spPr>
          <a:xfrm>
            <a:off x="10819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4_3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 flipH="1">
            <a:off x="4747599" y="-44625"/>
            <a:ext cx="4396401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1139125" y="2298263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4" name="Google Shape;164;p23"/>
          <p:cNvSpPr/>
          <p:nvPr/>
        </p:nvSpPr>
        <p:spPr>
          <a:xfrm flipH="1">
            <a:off x="78225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type="ctrTitle"/>
          </p:nvPr>
        </p:nvSpPr>
        <p:spPr>
          <a:xfrm>
            <a:off x="41725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idx="1" type="subTitle"/>
          </p:nvPr>
        </p:nvSpPr>
        <p:spPr>
          <a:xfrm flipH="1">
            <a:off x="2861984" y="2254700"/>
            <a:ext cx="426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2" type="subTitle"/>
          </p:nvPr>
        </p:nvSpPr>
        <p:spPr>
          <a:xfrm>
            <a:off x="1893600" y="1760650"/>
            <a:ext cx="53568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5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2">
            <a:alphaModFix/>
          </a:blip>
          <a:srcRect b="3750" l="0" r="0" t="11200"/>
          <a:stretch/>
        </p:blipFill>
        <p:spPr>
          <a:xfrm>
            <a:off x="0" y="0"/>
            <a:ext cx="9144049" cy="51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15225" y="-4810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0" y="3308247"/>
            <a:ext cx="9144053" cy="1835264"/>
          </a:xfrm>
          <a:custGeom>
            <a:rect b="b" l="l" r="r" t="t"/>
            <a:pathLst>
              <a:path extrusionOk="0" h="17120" w="85299">
                <a:moveTo>
                  <a:pt x="1" y="1"/>
                </a:moveTo>
                <a:lnTo>
                  <a:pt x="1" y="17120"/>
                </a:lnTo>
                <a:lnTo>
                  <a:pt x="85299" y="17120"/>
                </a:lnTo>
                <a:lnTo>
                  <a:pt x="85299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500553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 flipH="1">
            <a:off x="1072446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2" type="subTitle"/>
          </p:nvPr>
        </p:nvSpPr>
        <p:spPr>
          <a:xfrm>
            <a:off x="607375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8" name="Google Shape;178;p25"/>
          <p:cNvSpPr/>
          <p:nvPr/>
        </p:nvSpPr>
        <p:spPr>
          <a:xfrm>
            <a:off x="4164328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9" name="Google Shape;179;p25"/>
          <p:cNvSpPr txBox="1"/>
          <p:nvPr>
            <p:ph idx="3" type="subTitle"/>
          </p:nvPr>
        </p:nvSpPr>
        <p:spPr>
          <a:xfrm flipH="1">
            <a:off x="3736221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4" type="subTitle"/>
          </p:nvPr>
        </p:nvSpPr>
        <p:spPr>
          <a:xfrm>
            <a:off x="3271204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25"/>
          <p:cNvSpPr/>
          <p:nvPr/>
        </p:nvSpPr>
        <p:spPr>
          <a:xfrm>
            <a:off x="6828353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2" name="Google Shape;182;p25"/>
          <p:cNvSpPr txBox="1"/>
          <p:nvPr>
            <p:ph idx="5" type="subTitle"/>
          </p:nvPr>
        </p:nvSpPr>
        <p:spPr>
          <a:xfrm flipH="1">
            <a:off x="6400246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6" type="subTitle"/>
          </p:nvPr>
        </p:nvSpPr>
        <p:spPr>
          <a:xfrm>
            <a:off x="5935021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4" name="Google Shape;184;p25"/>
          <p:cNvSpPr txBox="1"/>
          <p:nvPr>
            <p:ph idx="7" type="subTitle"/>
          </p:nvPr>
        </p:nvSpPr>
        <p:spPr>
          <a:xfrm>
            <a:off x="1125900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5" name="Google Shape;185;p25"/>
          <p:cNvSpPr txBox="1"/>
          <p:nvPr>
            <p:ph idx="8" type="subTitle"/>
          </p:nvPr>
        </p:nvSpPr>
        <p:spPr>
          <a:xfrm>
            <a:off x="3789750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6" name="Google Shape;186;p25"/>
          <p:cNvSpPr txBox="1"/>
          <p:nvPr>
            <p:ph idx="9" type="subTitle"/>
          </p:nvPr>
        </p:nvSpPr>
        <p:spPr>
          <a:xfrm>
            <a:off x="6453775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7" name="Google Shape;187;p25"/>
          <p:cNvSpPr txBox="1"/>
          <p:nvPr>
            <p:ph type="ctrTitle"/>
          </p:nvPr>
        </p:nvSpPr>
        <p:spPr>
          <a:xfrm>
            <a:off x="1138443" y="694775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2">
  <p:cSld name="CUSTOM_6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type="ctrTitle"/>
          </p:nvPr>
        </p:nvSpPr>
        <p:spPr>
          <a:xfrm>
            <a:off x="632050" y="402150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3">
  <p:cSld name="CUSTOM_6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>
            <a:off x="848172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type="ctrTitle"/>
          </p:nvPr>
        </p:nvSpPr>
        <p:spPr>
          <a:xfrm>
            <a:off x="5869725" y="551025"/>
            <a:ext cx="2808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70">
          <p15:clr>
            <a:srgbClr val="FA7B17"/>
          </p15:clr>
        </p15:guide>
        <p15:guide id="2" orient="horz" pos="6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>
            <a:off x="848172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 txBox="1"/>
          <p:nvPr>
            <p:ph type="ctrTitle"/>
          </p:nvPr>
        </p:nvSpPr>
        <p:spPr>
          <a:xfrm>
            <a:off x="5869725" y="551025"/>
            <a:ext cx="2808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CUSTOM_22"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959200" y="464350"/>
            <a:ext cx="74688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bg>
      <p:bgPr>
        <a:solidFill>
          <a:schemeClr val="accen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630000" y="828450"/>
            <a:ext cx="32676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1" type="subTitle"/>
          </p:nvPr>
        </p:nvSpPr>
        <p:spPr>
          <a:xfrm>
            <a:off x="630000" y="2638700"/>
            <a:ext cx="3167100" cy="100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4" name="Google Shape;204;p31"/>
          <p:cNvGrpSpPr/>
          <p:nvPr/>
        </p:nvGrpSpPr>
        <p:grpSpPr>
          <a:xfrm>
            <a:off x="-28812" y="-96"/>
            <a:ext cx="9201623" cy="5143690"/>
            <a:chOff x="234900" y="858250"/>
            <a:chExt cx="7138575" cy="3990450"/>
          </a:xfrm>
        </p:grpSpPr>
        <p:sp>
          <p:nvSpPr>
            <p:cNvPr id="205" name="Google Shape;205;p31"/>
            <p:cNvSpPr/>
            <p:nvPr/>
          </p:nvSpPr>
          <p:spPr>
            <a:xfrm>
              <a:off x="5679650" y="3937000"/>
              <a:ext cx="336950" cy="205775"/>
            </a:xfrm>
            <a:custGeom>
              <a:rect b="b" l="l" r="r" t="t"/>
              <a:pathLst>
                <a:path extrusionOk="0" h="8231" w="13478">
                  <a:moveTo>
                    <a:pt x="7782" y="418"/>
                  </a:moveTo>
                  <a:cubicBezTo>
                    <a:pt x="9514" y="418"/>
                    <a:pt x="10942" y="1829"/>
                    <a:pt x="10942" y="3578"/>
                  </a:cubicBezTo>
                  <a:cubicBezTo>
                    <a:pt x="10942" y="3674"/>
                    <a:pt x="11022" y="3771"/>
                    <a:pt x="11135" y="3771"/>
                  </a:cubicBezTo>
                  <a:cubicBezTo>
                    <a:pt x="12242" y="3819"/>
                    <a:pt x="13076" y="4717"/>
                    <a:pt x="13076" y="5824"/>
                  </a:cubicBezTo>
                  <a:cubicBezTo>
                    <a:pt x="13076" y="6947"/>
                    <a:pt x="12162" y="7862"/>
                    <a:pt x="11038" y="7862"/>
                  </a:cubicBezTo>
                  <a:lnTo>
                    <a:pt x="2439" y="7862"/>
                  </a:lnTo>
                  <a:cubicBezTo>
                    <a:pt x="1316" y="7830"/>
                    <a:pt x="386" y="6915"/>
                    <a:pt x="386" y="5792"/>
                  </a:cubicBezTo>
                  <a:cubicBezTo>
                    <a:pt x="386" y="4765"/>
                    <a:pt x="1156" y="3915"/>
                    <a:pt x="2150" y="3771"/>
                  </a:cubicBezTo>
                  <a:cubicBezTo>
                    <a:pt x="2247" y="3755"/>
                    <a:pt x="2343" y="3642"/>
                    <a:pt x="2343" y="3546"/>
                  </a:cubicBezTo>
                  <a:cubicBezTo>
                    <a:pt x="2343" y="2712"/>
                    <a:pt x="3017" y="2022"/>
                    <a:pt x="3851" y="2022"/>
                  </a:cubicBezTo>
                  <a:cubicBezTo>
                    <a:pt x="4140" y="2022"/>
                    <a:pt x="4413" y="2102"/>
                    <a:pt x="4685" y="2263"/>
                  </a:cubicBezTo>
                  <a:cubicBezTo>
                    <a:pt x="4706" y="2293"/>
                    <a:pt x="4739" y="2304"/>
                    <a:pt x="4777" y="2304"/>
                  </a:cubicBezTo>
                  <a:cubicBezTo>
                    <a:pt x="4799" y="2304"/>
                    <a:pt x="4822" y="2301"/>
                    <a:pt x="4846" y="2295"/>
                  </a:cubicBezTo>
                  <a:cubicBezTo>
                    <a:pt x="4894" y="2263"/>
                    <a:pt x="4942" y="2230"/>
                    <a:pt x="4958" y="2182"/>
                  </a:cubicBezTo>
                  <a:cubicBezTo>
                    <a:pt x="5487" y="1107"/>
                    <a:pt x="6562" y="418"/>
                    <a:pt x="7782" y="418"/>
                  </a:cubicBezTo>
                  <a:close/>
                  <a:moveTo>
                    <a:pt x="7814" y="0"/>
                  </a:moveTo>
                  <a:cubicBezTo>
                    <a:pt x="6514" y="0"/>
                    <a:pt x="5343" y="690"/>
                    <a:pt x="4717" y="1813"/>
                  </a:cubicBezTo>
                  <a:cubicBezTo>
                    <a:pt x="4461" y="1685"/>
                    <a:pt x="4172" y="1605"/>
                    <a:pt x="3883" y="1605"/>
                  </a:cubicBezTo>
                  <a:cubicBezTo>
                    <a:pt x="2856" y="1605"/>
                    <a:pt x="2038" y="2391"/>
                    <a:pt x="1958" y="3386"/>
                  </a:cubicBezTo>
                  <a:cubicBezTo>
                    <a:pt x="835" y="3626"/>
                    <a:pt x="1" y="4621"/>
                    <a:pt x="1" y="5776"/>
                  </a:cubicBezTo>
                  <a:cubicBezTo>
                    <a:pt x="1" y="7124"/>
                    <a:pt x="1108" y="8231"/>
                    <a:pt x="2455" y="8231"/>
                  </a:cubicBezTo>
                  <a:lnTo>
                    <a:pt x="11055" y="8231"/>
                  </a:lnTo>
                  <a:cubicBezTo>
                    <a:pt x="12386" y="8231"/>
                    <a:pt x="13477" y="7140"/>
                    <a:pt x="13477" y="5792"/>
                  </a:cubicBezTo>
                  <a:cubicBezTo>
                    <a:pt x="13477" y="4557"/>
                    <a:pt x="12563" y="3514"/>
                    <a:pt x="11343" y="3370"/>
                  </a:cubicBezTo>
                  <a:cubicBezTo>
                    <a:pt x="11231" y="1509"/>
                    <a:pt x="9691" y="0"/>
                    <a:pt x="78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4757950" y="956925"/>
              <a:ext cx="238675" cy="146425"/>
            </a:xfrm>
            <a:custGeom>
              <a:rect b="b" l="l" r="r" t="t"/>
              <a:pathLst>
                <a:path extrusionOk="0" h="5857" w="9547">
                  <a:moveTo>
                    <a:pt x="5536" y="402"/>
                  </a:moveTo>
                  <a:cubicBezTo>
                    <a:pt x="6723" y="402"/>
                    <a:pt x="7653" y="1364"/>
                    <a:pt x="7653" y="2519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62" y="4830"/>
                    <a:pt x="8568" y="5455"/>
                    <a:pt x="7798" y="5455"/>
                  </a:cubicBezTo>
                  <a:lnTo>
                    <a:pt x="1798" y="5455"/>
                  </a:lnTo>
                  <a:cubicBezTo>
                    <a:pt x="1060" y="5455"/>
                    <a:pt x="434" y="4846"/>
                    <a:pt x="434" y="4092"/>
                  </a:cubicBezTo>
                  <a:cubicBezTo>
                    <a:pt x="418" y="3434"/>
                    <a:pt x="915" y="2840"/>
                    <a:pt x="1605" y="2744"/>
                  </a:cubicBezTo>
                  <a:cubicBezTo>
                    <a:pt x="1701" y="2728"/>
                    <a:pt x="1782" y="2632"/>
                    <a:pt x="1782" y="2519"/>
                  </a:cubicBezTo>
                  <a:cubicBezTo>
                    <a:pt x="1782" y="1958"/>
                    <a:pt x="2231" y="1525"/>
                    <a:pt x="2792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50" y="1704"/>
                    <a:pt x="3384" y="1712"/>
                    <a:pt x="3416" y="1712"/>
                  </a:cubicBezTo>
                  <a:cubicBezTo>
                    <a:pt x="3440" y="1712"/>
                    <a:pt x="3462" y="1708"/>
                    <a:pt x="3482" y="1701"/>
                  </a:cubicBezTo>
                  <a:cubicBezTo>
                    <a:pt x="3546" y="1685"/>
                    <a:pt x="3594" y="1637"/>
                    <a:pt x="3610" y="1605"/>
                  </a:cubicBezTo>
                  <a:cubicBezTo>
                    <a:pt x="3963" y="867"/>
                    <a:pt x="4717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7" y="5070"/>
                    <a:pt x="819" y="5857"/>
                    <a:pt x="1782" y="5857"/>
                  </a:cubicBezTo>
                  <a:lnTo>
                    <a:pt x="7782" y="5857"/>
                  </a:lnTo>
                  <a:cubicBezTo>
                    <a:pt x="8760" y="5857"/>
                    <a:pt x="9547" y="5070"/>
                    <a:pt x="9547" y="4092"/>
                  </a:cubicBezTo>
                  <a:cubicBezTo>
                    <a:pt x="9547" y="3209"/>
                    <a:pt x="8905" y="2471"/>
                    <a:pt x="8038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5995700" y="858675"/>
              <a:ext cx="141225" cy="69800"/>
            </a:xfrm>
            <a:custGeom>
              <a:rect b="b" l="l" r="r" t="t"/>
              <a:pathLst>
                <a:path extrusionOk="0" h="2792" w="5649">
                  <a:moveTo>
                    <a:pt x="1" y="0"/>
                  </a:moveTo>
                  <a:cubicBezTo>
                    <a:pt x="17" y="1540"/>
                    <a:pt x="1284" y="2792"/>
                    <a:pt x="2824" y="2792"/>
                  </a:cubicBezTo>
                  <a:cubicBezTo>
                    <a:pt x="4381" y="2792"/>
                    <a:pt x="5632" y="1540"/>
                    <a:pt x="5648" y="0"/>
                  </a:cubicBezTo>
                  <a:lnTo>
                    <a:pt x="5247" y="0"/>
                  </a:lnTo>
                  <a:cubicBezTo>
                    <a:pt x="5231" y="1332"/>
                    <a:pt x="4156" y="2390"/>
                    <a:pt x="2824" y="2390"/>
                  </a:cubicBezTo>
                  <a:cubicBezTo>
                    <a:pt x="1509" y="2390"/>
                    <a:pt x="418" y="1332"/>
                    <a:pt x="40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5921100" y="954925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35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25" y="0"/>
                  </a:moveTo>
                  <a:cubicBezTo>
                    <a:pt x="2616" y="0"/>
                    <a:pt x="17" y="2616"/>
                    <a:pt x="17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48" y="2616"/>
                    <a:pt x="9033" y="0"/>
                    <a:pt x="582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6759775" y="378980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81" y="1765"/>
                  </a:moveTo>
                  <a:cubicBezTo>
                    <a:pt x="6643" y="3867"/>
                    <a:pt x="8295" y="5552"/>
                    <a:pt x="10413" y="6097"/>
                  </a:cubicBezTo>
                  <a:cubicBezTo>
                    <a:pt x="8295" y="6642"/>
                    <a:pt x="6611" y="8311"/>
                    <a:pt x="6081" y="10429"/>
                  </a:cubicBezTo>
                  <a:cubicBezTo>
                    <a:pt x="5536" y="8311"/>
                    <a:pt x="3867" y="6642"/>
                    <a:pt x="1749" y="6097"/>
                  </a:cubicBezTo>
                  <a:cubicBezTo>
                    <a:pt x="3851" y="5535"/>
                    <a:pt x="5536" y="3867"/>
                    <a:pt x="6081" y="1765"/>
                  </a:cubicBezTo>
                  <a:close/>
                  <a:moveTo>
                    <a:pt x="6097" y="0"/>
                  </a:moveTo>
                  <a:cubicBezTo>
                    <a:pt x="5985" y="0"/>
                    <a:pt x="5905" y="81"/>
                    <a:pt x="5905" y="193"/>
                  </a:cubicBezTo>
                  <a:cubicBezTo>
                    <a:pt x="5905" y="3321"/>
                    <a:pt x="3354" y="5888"/>
                    <a:pt x="209" y="5888"/>
                  </a:cubicBezTo>
                  <a:cubicBezTo>
                    <a:pt x="81" y="5888"/>
                    <a:pt x="1" y="5969"/>
                    <a:pt x="1" y="6097"/>
                  </a:cubicBezTo>
                  <a:cubicBezTo>
                    <a:pt x="1" y="6209"/>
                    <a:pt x="81" y="6290"/>
                    <a:pt x="209" y="6290"/>
                  </a:cubicBezTo>
                  <a:cubicBezTo>
                    <a:pt x="3338" y="6290"/>
                    <a:pt x="5905" y="8840"/>
                    <a:pt x="5905" y="11985"/>
                  </a:cubicBezTo>
                  <a:cubicBezTo>
                    <a:pt x="5905" y="12081"/>
                    <a:pt x="5985" y="12194"/>
                    <a:pt x="6097" y="12194"/>
                  </a:cubicBezTo>
                  <a:cubicBezTo>
                    <a:pt x="6225" y="12194"/>
                    <a:pt x="6306" y="12113"/>
                    <a:pt x="6306" y="11985"/>
                  </a:cubicBezTo>
                  <a:cubicBezTo>
                    <a:pt x="6306" y="8856"/>
                    <a:pt x="8841" y="6290"/>
                    <a:pt x="12001" y="6290"/>
                  </a:cubicBezTo>
                  <a:cubicBezTo>
                    <a:pt x="12113" y="6290"/>
                    <a:pt x="12194" y="6209"/>
                    <a:pt x="12194" y="6097"/>
                  </a:cubicBezTo>
                  <a:cubicBezTo>
                    <a:pt x="12194" y="5969"/>
                    <a:pt x="12113" y="5888"/>
                    <a:pt x="12001" y="5888"/>
                  </a:cubicBezTo>
                  <a:cubicBezTo>
                    <a:pt x="8873" y="5888"/>
                    <a:pt x="6306" y="3338"/>
                    <a:pt x="6306" y="193"/>
                  </a:cubicBezTo>
                  <a:cubicBezTo>
                    <a:pt x="6306" y="81"/>
                    <a:pt x="6225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2397150" y="410665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50"/>
                  </a:moveTo>
                  <a:cubicBezTo>
                    <a:pt x="6659" y="3867"/>
                    <a:pt x="8311" y="5552"/>
                    <a:pt x="10429" y="6097"/>
                  </a:cubicBezTo>
                  <a:cubicBezTo>
                    <a:pt x="8311" y="6659"/>
                    <a:pt x="6659" y="8311"/>
                    <a:pt x="6097" y="10429"/>
                  </a:cubicBezTo>
                  <a:cubicBezTo>
                    <a:pt x="5536" y="8311"/>
                    <a:pt x="3867" y="6627"/>
                    <a:pt x="1766" y="6097"/>
                  </a:cubicBezTo>
                  <a:cubicBezTo>
                    <a:pt x="3867" y="5536"/>
                    <a:pt x="5552" y="3867"/>
                    <a:pt x="6097" y="1750"/>
                  </a:cubicBezTo>
                  <a:close/>
                  <a:moveTo>
                    <a:pt x="6097" y="1"/>
                  </a:moveTo>
                  <a:cubicBezTo>
                    <a:pt x="5969" y="1"/>
                    <a:pt x="5889" y="81"/>
                    <a:pt x="5889" y="193"/>
                  </a:cubicBezTo>
                  <a:cubicBezTo>
                    <a:pt x="5889" y="3322"/>
                    <a:pt x="3338" y="5889"/>
                    <a:pt x="193" y="5889"/>
                  </a:cubicBezTo>
                  <a:cubicBezTo>
                    <a:pt x="81" y="5889"/>
                    <a:pt x="1" y="5969"/>
                    <a:pt x="1" y="6097"/>
                  </a:cubicBezTo>
                  <a:cubicBezTo>
                    <a:pt x="1" y="6210"/>
                    <a:pt x="81" y="6290"/>
                    <a:pt x="193" y="6290"/>
                  </a:cubicBezTo>
                  <a:cubicBezTo>
                    <a:pt x="3322" y="6290"/>
                    <a:pt x="5889" y="8841"/>
                    <a:pt x="5889" y="11985"/>
                  </a:cubicBezTo>
                  <a:cubicBezTo>
                    <a:pt x="5889" y="12114"/>
                    <a:pt x="5969" y="12194"/>
                    <a:pt x="6097" y="12194"/>
                  </a:cubicBezTo>
                  <a:cubicBezTo>
                    <a:pt x="6210" y="12194"/>
                    <a:pt x="6290" y="12114"/>
                    <a:pt x="6290" y="11985"/>
                  </a:cubicBezTo>
                  <a:cubicBezTo>
                    <a:pt x="6290" y="8857"/>
                    <a:pt x="8841" y="6290"/>
                    <a:pt x="11985" y="6290"/>
                  </a:cubicBezTo>
                  <a:cubicBezTo>
                    <a:pt x="12114" y="6290"/>
                    <a:pt x="12194" y="6210"/>
                    <a:pt x="12194" y="6097"/>
                  </a:cubicBezTo>
                  <a:cubicBezTo>
                    <a:pt x="12194" y="5969"/>
                    <a:pt x="12114" y="5889"/>
                    <a:pt x="11985" y="5889"/>
                  </a:cubicBezTo>
                  <a:cubicBezTo>
                    <a:pt x="8857" y="5889"/>
                    <a:pt x="6290" y="3338"/>
                    <a:pt x="6290" y="193"/>
                  </a:cubicBezTo>
                  <a:cubicBezTo>
                    <a:pt x="6290" y="81"/>
                    <a:pt x="6210" y="1"/>
                    <a:pt x="609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6681975" y="41507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98" y="1124"/>
                  </a:moveTo>
                  <a:cubicBezTo>
                    <a:pt x="2407" y="1573"/>
                    <a:pt x="2776" y="1958"/>
                    <a:pt x="3241" y="2166"/>
                  </a:cubicBezTo>
                  <a:cubicBezTo>
                    <a:pt x="2776" y="2375"/>
                    <a:pt x="2391" y="2744"/>
                    <a:pt x="2198" y="3209"/>
                  </a:cubicBezTo>
                  <a:cubicBezTo>
                    <a:pt x="1974" y="2744"/>
                    <a:pt x="1605" y="2359"/>
                    <a:pt x="1155" y="2166"/>
                  </a:cubicBezTo>
                  <a:cubicBezTo>
                    <a:pt x="1605" y="1942"/>
                    <a:pt x="1990" y="1573"/>
                    <a:pt x="2198" y="1124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193"/>
                  </a:cubicBezTo>
                  <a:cubicBezTo>
                    <a:pt x="1974" y="1156"/>
                    <a:pt x="1187" y="1958"/>
                    <a:pt x="209" y="1958"/>
                  </a:cubicBezTo>
                  <a:cubicBezTo>
                    <a:pt x="80" y="1958"/>
                    <a:pt x="0" y="2038"/>
                    <a:pt x="0" y="2166"/>
                  </a:cubicBezTo>
                  <a:cubicBezTo>
                    <a:pt x="0" y="2279"/>
                    <a:pt x="80" y="2359"/>
                    <a:pt x="209" y="2359"/>
                  </a:cubicBezTo>
                  <a:cubicBezTo>
                    <a:pt x="1171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4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39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39" y="1958"/>
                  </a:cubicBezTo>
                  <a:cubicBezTo>
                    <a:pt x="3177" y="1958"/>
                    <a:pt x="2375" y="1172"/>
                    <a:pt x="2375" y="193"/>
                  </a:cubicBezTo>
                  <a:cubicBezTo>
                    <a:pt x="2375" y="81"/>
                    <a:pt x="2294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6136100" y="4101450"/>
              <a:ext cx="108300" cy="108300"/>
            </a:xfrm>
            <a:custGeom>
              <a:rect b="b" l="l" r="r" t="t"/>
              <a:pathLst>
                <a:path extrusionOk="0" h="4332" w="4332">
                  <a:moveTo>
                    <a:pt x="2166" y="1123"/>
                  </a:moveTo>
                  <a:cubicBezTo>
                    <a:pt x="2391" y="1589"/>
                    <a:pt x="2743" y="1974"/>
                    <a:pt x="3209" y="2166"/>
                  </a:cubicBezTo>
                  <a:cubicBezTo>
                    <a:pt x="2743" y="2391"/>
                    <a:pt x="2374" y="2744"/>
                    <a:pt x="2166" y="3209"/>
                  </a:cubicBezTo>
                  <a:cubicBezTo>
                    <a:pt x="1941" y="2744"/>
                    <a:pt x="1588" y="2375"/>
                    <a:pt x="1123" y="2166"/>
                  </a:cubicBezTo>
                  <a:cubicBezTo>
                    <a:pt x="1588" y="1974"/>
                    <a:pt x="1941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0"/>
                    <a:pt x="1973" y="209"/>
                  </a:cubicBezTo>
                  <a:cubicBezTo>
                    <a:pt x="1973" y="1171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4"/>
                    <a:pt x="80" y="2375"/>
                    <a:pt x="209" y="2375"/>
                  </a:cubicBezTo>
                  <a:cubicBezTo>
                    <a:pt x="1187" y="2375"/>
                    <a:pt x="1973" y="3177"/>
                    <a:pt x="1973" y="4139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39"/>
                  </a:cubicBezTo>
                  <a:cubicBezTo>
                    <a:pt x="2374" y="3177"/>
                    <a:pt x="3145" y="2375"/>
                    <a:pt x="4139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7"/>
                    <a:pt x="2374" y="209"/>
                  </a:cubicBezTo>
                  <a:cubicBezTo>
                    <a:pt x="2374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7235075" y="1201200"/>
              <a:ext cx="69400" cy="158850"/>
            </a:xfrm>
            <a:custGeom>
              <a:rect b="b" l="l" r="r" t="t"/>
              <a:pathLst>
                <a:path extrusionOk="0" h="6354" w="2776">
                  <a:moveTo>
                    <a:pt x="2375" y="401"/>
                  </a:moveTo>
                  <a:lnTo>
                    <a:pt x="2375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75" y="6353"/>
                  </a:lnTo>
                  <a:cubicBezTo>
                    <a:pt x="2583" y="6353"/>
                    <a:pt x="2776" y="6177"/>
                    <a:pt x="2776" y="5952"/>
                  </a:cubicBezTo>
                  <a:lnTo>
                    <a:pt x="2776" y="401"/>
                  </a:lnTo>
                  <a:cubicBezTo>
                    <a:pt x="2776" y="177"/>
                    <a:pt x="2583" y="0"/>
                    <a:pt x="237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7334925" y="1151450"/>
              <a:ext cx="38150" cy="208600"/>
            </a:xfrm>
            <a:custGeom>
              <a:rect b="b" l="l" r="r" t="t"/>
              <a:pathLst>
                <a:path extrusionOk="0" h="8344" w="1526"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1525" y="8343"/>
                  </a:lnTo>
                  <a:lnTo>
                    <a:pt x="1525" y="7942"/>
                  </a:lnTo>
                  <a:lnTo>
                    <a:pt x="402" y="7942"/>
                  </a:lnTo>
                  <a:lnTo>
                    <a:pt x="402" y="402"/>
                  </a:lnTo>
                  <a:lnTo>
                    <a:pt x="1525" y="4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7235075" y="1022700"/>
              <a:ext cx="138400" cy="39750"/>
            </a:xfrm>
            <a:custGeom>
              <a:rect b="b" l="l" r="r" t="t"/>
              <a:pathLst>
                <a:path extrusionOk="0" h="1590" w="5536">
                  <a:moveTo>
                    <a:pt x="5535" y="1"/>
                  </a:moveTo>
                  <a:cubicBezTo>
                    <a:pt x="2423" y="1140"/>
                    <a:pt x="385" y="1188"/>
                    <a:pt x="209" y="1188"/>
                  </a:cubicBezTo>
                  <a:cubicBezTo>
                    <a:pt x="96" y="1188"/>
                    <a:pt x="0" y="1268"/>
                    <a:pt x="0" y="1381"/>
                  </a:cubicBezTo>
                  <a:cubicBezTo>
                    <a:pt x="0" y="1509"/>
                    <a:pt x="80" y="1589"/>
                    <a:pt x="209" y="1589"/>
                  </a:cubicBezTo>
                  <a:lnTo>
                    <a:pt x="225" y="1589"/>
                  </a:lnTo>
                  <a:cubicBezTo>
                    <a:pt x="401" y="1589"/>
                    <a:pt x="2439" y="1541"/>
                    <a:pt x="5535" y="418"/>
                  </a:cubicBezTo>
                  <a:lnTo>
                    <a:pt x="553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7132375" y="4206925"/>
              <a:ext cx="104325" cy="104300"/>
            </a:xfrm>
            <a:custGeom>
              <a:rect b="b" l="l" r="r" t="t"/>
              <a:pathLst>
                <a:path extrusionOk="0" h="4172" w="4173">
                  <a:moveTo>
                    <a:pt x="2087" y="370"/>
                  </a:moveTo>
                  <a:cubicBezTo>
                    <a:pt x="3033" y="370"/>
                    <a:pt x="3771" y="1140"/>
                    <a:pt x="3771" y="2054"/>
                  </a:cubicBezTo>
                  <a:cubicBezTo>
                    <a:pt x="3771" y="2985"/>
                    <a:pt x="3001" y="3739"/>
                    <a:pt x="2087" y="3739"/>
                  </a:cubicBezTo>
                  <a:cubicBezTo>
                    <a:pt x="1156" y="3739"/>
                    <a:pt x="402" y="2985"/>
                    <a:pt x="402" y="2054"/>
                  </a:cubicBezTo>
                  <a:cubicBezTo>
                    <a:pt x="402" y="1140"/>
                    <a:pt x="1156" y="370"/>
                    <a:pt x="2087" y="370"/>
                  </a:cubicBezTo>
                  <a:close/>
                  <a:moveTo>
                    <a:pt x="2087" y="1"/>
                  </a:moveTo>
                  <a:cubicBezTo>
                    <a:pt x="915" y="1"/>
                    <a:pt x="1" y="931"/>
                    <a:pt x="1" y="2086"/>
                  </a:cubicBezTo>
                  <a:cubicBezTo>
                    <a:pt x="1" y="3225"/>
                    <a:pt x="948" y="4172"/>
                    <a:pt x="2087" y="4172"/>
                  </a:cubicBezTo>
                  <a:cubicBezTo>
                    <a:pt x="3242" y="4172"/>
                    <a:pt x="4172" y="3225"/>
                    <a:pt x="4172" y="2086"/>
                  </a:cubicBezTo>
                  <a:cubicBezTo>
                    <a:pt x="4172" y="931"/>
                    <a:pt x="3226" y="1"/>
                    <a:pt x="2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7078250" y="4327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68" y="402"/>
                  </a:moveTo>
                  <a:cubicBezTo>
                    <a:pt x="6337" y="402"/>
                    <a:pt x="8006" y="2022"/>
                    <a:pt x="8118" y="4044"/>
                  </a:cubicBezTo>
                  <a:lnTo>
                    <a:pt x="417" y="4044"/>
                  </a:lnTo>
                  <a:cubicBezTo>
                    <a:pt x="514" y="2022"/>
                    <a:pt x="2198" y="402"/>
                    <a:pt x="4268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894"/>
                    <a:pt x="0" y="4252"/>
                  </a:cubicBezTo>
                  <a:cubicBezTo>
                    <a:pt x="0" y="4365"/>
                    <a:pt x="80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3" y="4365"/>
                    <a:pt x="8503" y="4252"/>
                  </a:cubicBezTo>
                  <a:cubicBezTo>
                    <a:pt x="8503" y="1894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6929850" y="44945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102" y="402"/>
                  </a:moveTo>
                  <a:cubicBezTo>
                    <a:pt x="3032" y="402"/>
                    <a:pt x="3786" y="1172"/>
                    <a:pt x="3786" y="2086"/>
                  </a:cubicBezTo>
                  <a:cubicBezTo>
                    <a:pt x="3786" y="3033"/>
                    <a:pt x="3032" y="3771"/>
                    <a:pt x="2102" y="3771"/>
                  </a:cubicBezTo>
                  <a:cubicBezTo>
                    <a:pt x="1171" y="3771"/>
                    <a:pt x="417" y="3017"/>
                    <a:pt x="417" y="2086"/>
                  </a:cubicBezTo>
                  <a:cubicBezTo>
                    <a:pt x="417" y="1172"/>
                    <a:pt x="1171" y="402"/>
                    <a:pt x="2102" y="402"/>
                  </a:cubicBezTo>
                  <a:close/>
                  <a:moveTo>
                    <a:pt x="2086" y="1"/>
                  </a:moveTo>
                  <a:cubicBezTo>
                    <a:pt x="947" y="1"/>
                    <a:pt x="0" y="947"/>
                    <a:pt x="0" y="2086"/>
                  </a:cubicBezTo>
                  <a:cubicBezTo>
                    <a:pt x="0" y="3258"/>
                    <a:pt x="947" y="4172"/>
                    <a:pt x="2086" y="4172"/>
                  </a:cubicBezTo>
                  <a:cubicBezTo>
                    <a:pt x="3225" y="4172"/>
                    <a:pt x="4171" y="3226"/>
                    <a:pt x="4171" y="2086"/>
                  </a:cubicBezTo>
                  <a:cubicBezTo>
                    <a:pt x="4171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6876100" y="4615225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1" y="402"/>
                    <a:pt x="7990" y="2038"/>
                    <a:pt x="8102" y="4060"/>
                  </a:cubicBezTo>
                  <a:lnTo>
                    <a:pt x="401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cubicBezTo>
                    <a:pt x="0" y="4381"/>
                    <a:pt x="80" y="4461"/>
                    <a:pt x="209" y="4461"/>
                  </a:cubicBezTo>
                  <a:lnTo>
                    <a:pt x="8311" y="4461"/>
                  </a:lnTo>
                  <a:cubicBezTo>
                    <a:pt x="8423" y="4461"/>
                    <a:pt x="8503" y="4381"/>
                    <a:pt x="8503" y="4252"/>
                  </a:cubicBezTo>
                  <a:cubicBezTo>
                    <a:pt x="8503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7334925" y="4496525"/>
              <a:ext cx="38150" cy="100275"/>
            </a:xfrm>
            <a:custGeom>
              <a:rect b="b" l="l" r="r" t="t"/>
              <a:pathLst>
                <a:path extrusionOk="0" h="4011" w="1526">
                  <a:moveTo>
                    <a:pt x="1525" y="0"/>
                  </a:moveTo>
                  <a:cubicBezTo>
                    <a:pt x="643" y="241"/>
                    <a:pt x="1" y="1043"/>
                    <a:pt x="1" y="2005"/>
                  </a:cubicBezTo>
                  <a:cubicBezTo>
                    <a:pt x="1" y="2968"/>
                    <a:pt x="643" y="3770"/>
                    <a:pt x="1525" y="4011"/>
                  </a:cubicBezTo>
                  <a:lnTo>
                    <a:pt x="1525" y="3594"/>
                  </a:lnTo>
                  <a:cubicBezTo>
                    <a:pt x="867" y="3353"/>
                    <a:pt x="402" y="2727"/>
                    <a:pt x="402" y="2005"/>
                  </a:cubicBezTo>
                  <a:cubicBezTo>
                    <a:pt x="402" y="1284"/>
                    <a:pt x="883" y="642"/>
                    <a:pt x="1525" y="41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7280800" y="4616450"/>
              <a:ext cx="92275" cy="110300"/>
            </a:xfrm>
            <a:custGeom>
              <a:rect b="b" l="l" r="r" t="t"/>
              <a:pathLst>
                <a:path extrusionOk="0" h="4412" w="3691">
                  <a:moveTo>
                    <a:pt x="3690" y="0"/>
                  </a:moveTo>
                  <a:cubicBezTo>
                    <a:pt x="1604" y="273"/>
                    <a:pt x="0" y="2038"/>
                    <a:pt x="0" y="4203"/>
                  </a:cubicBezTo>
                  <a:cubicBezTo>
                    <a:pt x="0" y="4332"/>
                    <a:pt x="80" y="4412"/>
                    <a:pt x="193" y="4412"/>
                  </a:cubicBezTo>
                  <a:lnTo>
                    <a:pt x="3690" y="4412"/>
                  </a:lnTo>
                  <a:lnTo>
                    <a:pt x="3690" y="4011"/>
                  </a:lnTo>
                  <a:lnTo>
                    <a:pt x="417" y="4011"/>
                  </a:lnTo>
                  <a:cubicBezTo>
                    <a:pt x="513" y="2166"/>
                    <a:pt x="1909" y="674"/>
                    <a:pt x="3690" y="401"/>
                  </a:cubicBezTo>
                  <a:lnTo>
                    <a:pt x="3690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7117150" y="4487700"/>
              <a:ext cx="137600" cy="159950"/>
            </a:xfrm>
            <a:custGeom>
              <a:rect b="b" l="l" r="r" t="t"/>
              <a:pathLst>
                <a:path extrusionOk="0" h="6398" w="5504">
                  <a:moveTo>
                    <a:pt x="2760" y="0"/>
                  </a:moveTo>
                  <a:cubicBezTo>
                    <a:pt x="2631" y="0"/>
                    <a:pt x="2551" y="80"/>
                    <a:pt x="2551" y="193"/>
                  </a:cubicBezTo>
                  <a:lnTo>
                    <a:pt x="2551" y="3578"/>
                  </a:lnTo>
                  <a:lnTo>
                    <a:pt x="81" y="6048"/>
                  </a:lnTo>
                  <a:cubicBezTo>
                    <a:pt x="0" y="6129"/>
                    <a:pt x="0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29" y="6377"/>
                    <a:pt x="369" y="6337"/>
                  </a:cubicBezTo>
                  <a:lnTo>
                    <a:pt x="2760" y="3947"/>
                  </a:lnTo>
                  <a:lnTo>
                    <a:pt x="5134" y="6337"/>
                  </a:lnTo>
                  <a:cubicBezTo>
                    <a:pt x="5182" y="6369"/>
                    <a:pt x="5247" y="6385"/>
                    <a:pt x="5279" y="6385"/>
                  </a:cubicBezTo>
                  <a:cubicBezTo>
                    <a:pt x="5327" y="6385"/>
                    <a:pt x="5375" y="6369"/>
                    <a:pt x="5423" y="6337"/>
                  </a:cubicBezTo>
                  <a:cubicBezTo>
                    <a:pt x="5503" y="6257"/>
                    <a:pt x="5503" y="6129"/>
                    <a:pt x="5423" y="6048"/>
                  </a:cubicBezTo>
                  <a:lnTo>
                    <a:pt x="2952" y="3578"/>
                  </a:lnTo>
                  <a:lnTo>
                    <a:pt x="2952" y="193"/>
                  </a:lnTo>
                  <a:cubicBezTo>
                    <a:pt x="2952" y="80"/>
                    <a:pt x="2872" y="0"/>
                    <a:pt x="276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6786250" y="13303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16" y="1203"/>
                  </a:moveTo>
                  <a:cubicBezTo>
                    <a:pt x="2872" y="1845"/>
                    <a:pt x="3402" y="2358"/>
                    <a:pt x="4011" y="2615"/>
                  </a:cubicBezTo>
                  <a:cubicBezTo>
                    <a:pt x="3370" y="2872"/>
                    <a:pt x="2872" y="3401"/>
                    <a:pt x="2616" y="4011"/>
                  </a:cubicBezTo>
                  <a:cubicBezTo>
                    <a:pt x="2359" y="3369"/>
                    <a:pt x="1829" y="2872"/>
                    <a:pt x="1204" y="2615"/>
                  </a:cubicBezTo>
                  <a:cubicBezTo>
                    <a:pt x="1845" y="2358"/>
                    <a:pt x="2359" y="1845"/>
                    <a:pt x="2616" y="1203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0" y="2519"/>
                    <a:pt x="0" y="2615"/>
                  </a:cubicBezTo>
                  <a:cubicBezTo>
                    <a:pt x="0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34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5431775" y="12397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7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43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8"/>
                    <a:pt x="97" y="2808"/>
                    <a:pt x="193" y="2808"/>
                  </a:cubicBezTo>
                  <a:cubicBezTo>
                    <a:pt x="1429" y="2808"/>
                    <a:pt x="2407" y="3819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5" y="2808"/>
                    <a:pt x="5215" y="2728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7327725" y="17350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3" y="1"/>
                  </a:moveTo>
                  <a:cubicBezTo>
                    <a:pt x="1412" y="450"/>
                    <a:pt x="850" y="723"/>
                    <a:pt x="209" y="723"/>
                  </a:cubicBezTo>
                  <a:cubicBezTo>
                    <a:pt x="80" y="723"/>
                    <a:pt x="0" y="803"/>
                    <a:pt x="0" y="931"/>
                  </a:cubicBezTo>
                  <a:cubicBezTo>
                    <a:pt x="0" y="1044"/>
                    <a:pt x="80" y="1124"/>
                    <a:pt x="209" y="1124"/>
                  </a:cubicBezTo>
                  <a:cubicBezTo>
                    <a:pt x="818" y="1124"/>
                    <a:pt x="1412" y="1381"/>
                    <a:pt x="1813" y="1814"/>
                  </a:cubicBezTo>
                  <a:lnTo>
                    <a:pt x="1813" y="1268"/>
                  </a:lnTo>
                  <a:cubicBezTo>
                    <a:pt x="1621" y="1124"/>
                    <a:pt x="1428" y="1012"/>
                    <a:pt x="1203" y="899"/>
                  </a:cubicBezTo>
                  <a:cubicBezTo>
                    <a:pt x="1428" y="819"/>
                    <a:pt x="1621" y="707"/>
                    <a:pt x="1813" y="546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6874075" y="1956825"/>
              <a:ext cx="130400" cy="130400"/>
            </a:xfrm>
            <a:custGeom>
              <a:rect b="b" l="l" r="r" t="t"/>
              <a:pathLst>
                <a:path extrusionOk="0" h="5216" w="5216">
                  <a:moveTo>
                    <a:pt x="2616" y="1204"/>
                  </a:moveTo>
                  <a:cubicBezTo>
                    <a:pt x="2873" y="1846"/>
                    <a:pt x="3386" y="2343"/>
                    <a:pt x="4012" y="2600"/>
                  </a:cubicBezTo>
                  <a:cubicBezTo>
                    <a:pt x="3370" y="2857"/>
                    <a:pt x="2873" y="3370"/>
                    <a:pt x="2616" y="4012"/>
                  </a:cubicBezTo>
                  <a:cubicBezTo>
                    <a:pt x="2343" y="3370"/>
                    <a:pt x="1830" y="2857"/>
                    <a:pt x="1204" y="2600"/>
                  </a:cubicBezTo>
                  <a:cubicBezTo>
                    <a:pt x="1846" y="2343"/>
                    <a:pt x="2343" y="1814"/>
                    <a:pt x="2616" y="1204"/>
                  </a:cubicBezTo>
                  <a:close/>
                  <a:moveTo>
                    <a:pt x="2616" y="1"/>
                  </a:moveTo>
                  <a:cubicBezTo>
                    <a:pt x="2488" y="1"/>
                    <a:pt x="2408" y="81"/>
                    <a:pt x="2408" y="193"/>
                  </a:cubicBezTo>
                  <a:cubicBezTo>
                    <a:pt x="2408" y="1413"/>
                    <a:pt x="1413" y="2407"/>
                    <a:pt x="210" y="2407"/>
                  </a:cubicBezTo>
                  <a:cubicBezTo>
                    <a:pt x="81" y="2407"/>
                    <a:pt x="1" y="2488"/>
                    <a:pt x="1" y="2600"/>
                  </a:cubicBezTo>
                  <a:cubicBezTo>
                    <a:pt x="1" y="2728"/>
                    <a:pt x="81" y="2809"/>
                    <a:pt x="210" y="2809"/>
                  </a:cubicBezTo>
                  <a:cubicBezTo>
                    <a:pt x="1429" y="2809"/>
                    <a:pt x="2408" y="3803"/>
                    <a:pt x="2408" y="5007"/>
                  </a:cubicBezTo>
                  <a:cubicBezTo>
                    <a:pt x="2408" y="5135"/>
                    <a:pt x="2488" y="5215"/>
                    <a:pt x="2616" y="5215"/>
                  </a:cubicBezTo>
                  <a:cubicBezTo>
                    <a:pt x="2728" y="5215"/>
                    <a:pt x="2809" y="5135"/>
                    <a:pt x="2809" y="5007"/>
                  </a:cubicBezTo>
                  <a:cubicBezTo>
                    <a:pt x="2809" y="3787"/>
                    <a:pt x="3819" y="2809"/>
                    <a:pt x="5023" y="2809"/>
                  </a:cubicBezTo>
                  <a:cubicBezTo>
                    <a:pt x="5135" y="2809"/>
                    <a:pt x="5215" y="2728"/>
                    <a:pt x="5215" y="2600"/>
                  </a:cubicBezTo>
                  <a:cubicBezTo>
                    <a:pt x="5215" y="2488"/>
                    <a:pt x="5135" y="2407"/>
                    <a:pt x="5023" y="2407"/>
                  </a:cubicBezTo>
                  <a:cubicBezTo>
                    <a:pt x="3787" y="2407"/>
                    <a:pt x="2809" y="1397"/>
                    <a:pt x="2809" y="193"/>
                  </a:cubicBezTo>
                  <a:cubicBezTo>
                    <a:pt x="2809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5211575" y="17141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172"/>
                  </a:moveTo>
                  <a:cubicBezTo>
                    <a:pt x="2857" y="1814"/>
                    <a:pt x="3370" y="2327"/>
                    <a:pt x="3996" y="2584"/>
                  </a:cubicBezTo>
                  <a:cubicBezTo>
                    <a:pt x="3354" y="2840"/>
                    <a:pt x="2857" y="3370"/>
                    <a:pt x="2584" y="3979"/>
                  </a:cubicBezTo>
                  <a:cubicBezTo>
                    <a:pt x="2327" y="3370"/>
                    <a:pt x="1830" y="2856"/>
                    <a:pt x="1188" y="2584"/>
                  </a:cubicBezTo>
                  <a:cubicBezTo>
                    <a:pt x="1830" y="2327"/>
                    <a:pt x="2327" y="1798"/>
                    <a:pt x="2584" y="1172"/>
                  </a:cubicBezTo>
                  <a:close/>
                  <a:moveTo>
                    <a:pt x="2616" y="1"/>
                  </a:moveTo>
                  <a:cubicBezTo>
                    <a:pt x="2488" y="1"/>
                    <a:pt x="2407" y="81"/>
                    <a:pt x="2407" y="193"/>
                  </a:cubicBezTo>
                  <a:cubicBezTo>
                    <a:pt x="2407" y="1412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600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02"/>
                    <a:pt x="2488" y="5215"/>
                    <a:pt x="2616" y="5215"/>
                  </a:cubicBezTo>
                  <a:cubicBezTo>
                    <a:pt x="2728" y="5215"/>
                    <a:pt x="2808" y="5135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600"/>
                  </a:cubicBezTo>
                  <a:cubicBezTo>
                    <a:pt x="5215" y="2487"/>
                    <a:pt x="5135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6526350" y="1773550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75" y="1588"/>
                    <a:pt x="2744" y="1973"/>
                    <a:pt x="3209" y="2166"/>
                  </a:cubicBezTo>
                  <a:cubicBezTo>
                    <a:pt x="2744" y="2391"/>
                    <a:pt x="2375" y="2760"/>
                    <a:pt x="2166" y="3209"/>
                  </a:cubicBezTo>
                  <a:cubicBezTo>
                    <a:pt x="1942" y="2760"/>
                    <a:pt x="1573" y="2375"/>
                    <a:pt x="1123" y="2166"/>
                  </a:cubicBezTo>
                  <a:cubicBezTo>
                    <a:pt x="1573" y="1957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71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5"/>
                    <a:pt x="193" y="2375"/>
                  </a:cubicBezTo>
                  <a:cubicBezTo>
                    <a:pt x="1155" y="2375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8" y="4332"/>
                    <a:pt x="2359" y="4252"/>
                    <a:pt x="2359" y="4139"/>
                  </a:cubicBezTo>
                  <a:cubicBezTo>
                    <a:pt x="2359" y="3161"/>
                    <a:pt x="3145" y="2375"/>
                    <a:pt x="4123" y="2375"/>
                  </a:cubicBezTo>
                  <a:cubicBezTo>
                    <a:pt x="4236" y="2375"/>
                    <a:pt x="4332" y="2294"/>
                    <a:pt x="4332" y="2166"/>
                  </a:cubicBezTo>
                  <a:cubicBezTo>
                    <a:pt x="4332" y="2054"/>
                    <a:pt x="4236" y="1973"/>
                    <a:pt x="4123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3948150" y="18224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44" y="1958"/>
                    <a:pt x="3210" y="2166"/>
                  </a:cubicBezTo>
                  <a:cubicBezTo>
                    <a:pt x="2744" y="2375"/>
                    <a:pt x="2375" y="2744"/>
                    <a:pt x="2167" y="3209"/>
                  </a:cubicBezTo>
                  <a:cubicBezTo>
                    <a:pt x="1942" y="2744"/>
                    <a:pt x="1589" y="2359"/>
                    <a:pt x="1124" y="2166"/>
                  </a:cubicBezTo>
                  <a:cubicBezTo>
                    <a:pt x="1589" y="1958"/>
                    <a:pt x="1974" y="1573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5" y="0"/>
                    <a:pt x="1974" y="81"/>
                    <a:pt x="1974" y="193"/>
                  </a:cubicBezTo>
                  <a:cubicBezTo>
                    <a:pt x="1974" y="1156"/>
                    <a:pt x="1188" y="1958"/>
                    <a:pt x="210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10" y="2359"/>
                  </a:cubicBezTo>
                  <a:cubicBezTo>
                    <a:pt x="1188" y="2375"/>
                    <a:pt x="1974" y="3161"/>
                    <a:pt x="1974" y="4124"/>
                  </a:cubicBezTo>
                  <a:cubicBezTo>
                    <a:pt x="1974" y="4252"/>
                    <a:pt x="2055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45" y="2359"/>
                    <a:pt x="4124" y="2359"/>
                  </a:cubicBezTo>
                  <a:cubicBezTo>
                    <a:pt x="4252" y="2359"/>
                    <a:pt x="4333" y="2279"/>
                    <a:pt x="4333" y="2166"/>
                  </a:cubicBezTo>
                  <a:cubicBezTo>
                    <a:pt x="4333" y="2038"/>
                    <a:pt x="4252" y="1958"/>
                    <a:pt x="4124" y="1958"/>
                  </a:cubicBezTo>
                  <a:cubicBezTo>
                    <a:pt x="3178" y="1958"/>
                    <a:pt x="2375" y="1172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819725" y="1314300"/>
              <a:ext cx="318875" cy="318875"/>
            </a:xfrm>
            <a:custGeom>
              <a:rect b="b" l="l" r="r" t="t"/>
              <a:pathLst>
                <a:path extrusionOk="0" h="12755" w="12755">
                  <a:moveTo>
                    <a:pt x="6370" y="1829"/>
                  </a:moveTo>
                  <a:cubicBezTo>
                    <a:pt x="6947" y="4075"/>
                    <a:pt x="8712" y="5840"/>
                    <a:pt x="10942" y="6402"/>
                  </a:cubicBezTo>
                  <a:cubicBezTo>
                    <a:pt x="8712" y="6963"/>
                    <a:pt x="6947" y="8728"/>
                    <a:pt x="6370" y="10974"/>
                  </a:cubicBezTo>
                  <a:cubicBezTo>
                    <a:pt x="5792" y="8728"/>
                    <a:pt x="4027" y="6963"/>
                    <a:pt x="1797" y="6402"/>
                  </a:cubicBezTo>
                  <a:cubicBezTo>
                    <a:pt x="4043" y="5824"/>
                    <a:pt x="5808" y="4059"/>
                    <a:pt x="6370" y="1829"/>
                  </a:cubicBezTo>
                  <a:close/>
                  <a:moveTo>
                    <a:pt x="6370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82" y="6177"/>
                    <a:pt x="193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193" y="6578"/>
                  </a:cubicBezTo>
                  <a:cubicBezTo>
                    <a:pt x="3482" y="6578"/>
                    <a:pt x="6177" y="9273"/>
                    <a:pt x="6177" y="12562"/>
                  </a:cubicBezTo>
                  <a:cubicBezTo>
                    <a:pt x="6177" y="12675"/>
                    <a:pt x="6257" y="12755"/>
                    <a:pt x="6370" y="12755"/>
                  </a:cubicBezTo>
                  <a:cubicBezTo>
                    <a:pt x="6498" y="12755"/>
                    <a:pt x="6578" y="12675"/>
                    <a:pt x="6578" y="12562"/>
                  </a:cubicBezTo>
                  <a:cubicBezTo>
                    <a:pt x="6578" y="9273"/>
                    <a:pt x="9257" y="6578"/>
                    <a:pt x="12546" y="6578"/>
                  </a:cubicBezTo>
                  <a:cubicBezTo>
                    <a:pt x="12675" y="6578"/>
                    <a:pt x="12755" y="6498"/>
                    <a:pt x="12755" y="6386"/>
                  </a:cubicBezTo>
                  <a:cubicBezTo>
                    <a:pt x="12755" y="6257"/>
                    <a:pt x="12643" y="6177"/>
                    <a:pt x="12546" y="6177"/>
                  </a:cubicBezTo>
                  <a:cubicBezTo>
                    <a:pt x="9257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6160550" y="4627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7" y="1139"/>
                  </a:moveTo>
                  <a:cubicBezTo>
                    <a:pt x="2391" y="1605"/>
                    <a:pt x="2760" y="1990"/>
                    <a:pt x="3209" y="2182"/>
                  </a:cubicBezTo>
                  <a:cubicBezTo>
                    <a:pt x="2776" y="2391"/>
                    <a:pt x="2391" y="2776"/>
                    <a:pt x="2167" y="3241"/>
                  </a:cubicBezTo>
                  <a:cubicBezTo>
                    <a:pt x="1958" y="2776"/>
                    <a:pt x="1589" y="2391"/>
                    <a:pt x="1124" y="2182"/>
                  </a:cubicBezTo>
                  <a:cubicBezTo>
                    <a:pt x="1589" y="1974"/>
                    <a:pt x="1974" y="1605"/>
                    <a:pt x="2167" y="1139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0"/>
                    <a:pt x="1974" y="209"/>
                  </a:cubicBezTo>
                  <a:cubicBezTo>
                    <a:pt x="1974" y="1171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6"/>
                  </a:cubicBezTo>
                  <a:cubicBezTo>
                    <a:pt x="1" y="2294"/>
                    <a:pt x="81" y="2375"/>
                    <a:pt x="209" y="2375"/>
                  </a:cubicBezTo>
                  <a:cubicBezTo>
                    <a:pt x="1172" y="2375"/>
                    <a:pt x="1974" y="3161"/>
                    <a:pt x="1974" y="4139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39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36" y="1974"/>
                    <a:pt x="4140" y="1974"/>
                  </a:cubicBezTo>
                  <a:cubicBezTo>
                    <a:pt x="3177" y="1974"/>
                    <a:pt x="2375" y="1187"/>
                    <a:pt x="2375" y="209"/>
                  </a:cubicBezTo>
                  <a:cubicBezTo>
                    <a:pt x="2375" y="80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585500" y="1203600"/>
              <a:ext cx="153225" cy="153625"/>
            </a:xfrm>
            <a:custGeom>
              <a:rect b="b" l="l" r="r" t="t"/>
              <a:pathLst>
                <a:path extrusionOk="0" h="6145" w="6129">
                  <a:moveTo>
                    <a:pt x="3064" y="401"/>
                  </a:moveTo>
                  <a:cubicBezTo>
                    <a:pt x="4524" y="401"/>
                    <a:pt x="5728" y="1605"/>
                    <a:pt x="5728" y="3065"/>
                  </a:cubicBezTo>
                  <a:cubicBezTo>
                    <a:pt x="5728" y="4541"/>
                    <a:pt x="4524" y="5744"/>
                    <a:pt x="3064" y="5744"/>
                  </a:cubicBezTo>
                  <a:cubicBezTo>
                    <a:pt x="1604" y="5744"/>
                    <a:pt x="401" y="4541"/>
                    <a:pt x="401" y="3065"/>
                  </a:cubicBezTo>
                  <a:cubicBezTo>
                    <a:pt x="417" y="1605"/>
                    <a:pt x="1604" y="401"/>
                    <a:pt x="3064" y="401"/>
                  </a:cubicBezTo>
                  <a:close/>
                  <a:moveTo>
                    <a:pt x="3064" y="0"/>
                  </a:moveTo>
                  <a:cubicBezTo>
                    <a:pt x="1380" y="0"/>
                    <a:pt x="0" y="1380"/>
                    <a:pt x="0" y="3065"/>
                  </a:cubicBezTo>
                  <a:cubicBezTo>
                    <a:pt x="16" y="4749"/>
                    <a:pt x="1380" y="6145"/>
                    <a:pt x="3064" y="6145"/>
                  </a:cubicBezTo>
                  <a:cubicBezTo>
                    <a:pt x="4749" y="6145"/>
                    <a:pt x="6129" y="4749"/>
                    <a:pt x="6129" y="3065"/>
                  </a:cubicBezTo>
                  <a:cubicBezTo>
                    <a:pt x="6129" y="1380"/>
                    <a:pt x="4749" y="0"/>
                    <a:pt x="306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5059575" y="10672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54" y="1910"/>
                    <a:pt x="401" y="1557"/>
                    <a:pt x="401" y="1140"/>
                  </a:cubicBezTo>
                  <a:cubicBezTo>
                    <a:pt x="401" y="739"/>
                    <a:pt x="754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7030100" y="1106925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57"/>
                    <a:pt x="1589" y="1894"/>
                    <a:pt x="1156" y="1894"/>
                  </a:cubicBezTo>
                  <a:cubicBezTo>
                    <a:pt x="739" y="1894"/>
                    <a:pt x="402" y="1557"/>
                    <a:pt x="402" y="1140"/>
                  </a:cubicBezTo>
                  <a:cubicBezTo>
                    <a:pt x="402" y="723"/>
                    <a:pt x="739" y="386"/>
                    <a:pt x="1156" y="386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6533575" y="43461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1" y="418"/>
                  </a:moveTo>
                  <a:cubicBezTo>
                    <a:pt x="1588" y="418"/>
                    <a:pt x="1925" y="771"/>
                    <a:pt x="1925" y="1188"/>
                  </a:cubicBezTo>
                  <a:cubicBezTo>
                    <a:pt x="1925" y="1605"/>
                    <a:pt x="1588" y="1942"/>
                    <a:pt x="1171" y="1942"/>
                  </a:cubicBezTo>
                  <a:cubicBezTo>
                    <a:pt x="754" y="1942"/>
                    <a:pt x="401" y="1605"/>
                    <a:pt x="401" y="1188"/>
                  </a:cubicBezTo>
                  <a:cubicBezTo>
                    <a:pt x="401" y="771"/>
                    <a:pt x="754" y="418"/>
                    <a:pt x="1171" y="418"/>
                  </a:cubicBezTo>
                  <a:close/>
                  <a:moveTo>
                    <a:pt x="1171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798"/>
                    <a:pt x="530" y="2327"/>
                    <a:pt x="1171" y="2327"/>
                  </a:cubicBezTo>
                  <a:cubicBezTo>
                    <a:pt x="1813" y="2327"/>
                    <a:pt x="2326" y="1798"/>
                    <a:pt x="2326" y="1172"/>
                  </a:cubicBezTo>
                  <a:cubicBezTo>
                    <a:pt x="2326" y="530"/>
                    <a:pt x="1813" y="1"/>
                    <a:pt x="117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4728675" y="858675"/>
              <a:ext cx="67400" cy="62175"/>
            </a:xfrm>
            <a:custGeom>
              <a:rect b="b" l="l" r="r" t="t"/>
              <a:pathLst>
                <a:path extrusionOk="0" h="2487" w="2696">
                  <a:moveTo>
                    <a:pt x="1348" y="209"/>
                  </a:moveTo>
                  <a:cubicBezTo>
                    <a:pt x="1878" y="209"/>
                    <a:pt x="2295" y="626"/>
                    <a:pt x="2295" y="1139"/>
                  </a:cubicBezTo>
                  <a:cubicBezTo>
                    <a:pt x="2295" y="1669"/>
                    <a:pt x="1878" y="2086"/>
                    <a:pt x="1348" y="2086"/>
                  </a:cubicBezTo>
                  <a:cubicBezTo>
                    <a:pt x="835" y="2086"/>
                    <a:pt x="402" y="1669"/>
                    <a:pt x="402" y="1139"/>
                  </a:cubicBezTo>
                  <a:cubicBezTo>
                    <a:pt x="402" y="626"/>
                    <a:pt x="835" y="209"/>
                    <a:pt x="1348" y="209"/>
                  </a:cubicBezTo>
                  <a:close/>
                  <a:moveTo>
                    <a:pt x="642" y="0"/>
                  </a:moveTo>
                  <a:cubicBezTo>
                    <a:pt x="273" y="241"/>
                    <a:pt x="1" y="658"/>
                    <a:pt x="1" y="1139"/>
                  </a:cubicBezTo>
                  <a:cubicBezTo>
                    <a:pt x="1" y="1893"/>
                    <a:pt x="610" y="2487"/>
                    <a:pt x="1348" y="2487"/>
                  </a:cubicBezTo>
                  <a:cubicBezTo>
                    <a:pt x="2086" y="2487"/>
                    <a:pt x="2696" y="1893"/>
                    <a:pt x="2696" y="1139"/>
                  </a:cubicBezTo>
                  <a:cubicBezTo>
                    <a:pt x="2696" y="658"/>
                    <a:pt x="2439" y="241"/>
                    <a:pt x="205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7054175" y="408500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88" y="402"/>
                  </a:moveTo>
                  <a:cubicBezTo>
                    <a:pt x="1605" y="402"/>
                    <a:pt x="1942" y="738"/>
                    <a:pt x="1942" y="1156"/>
                  </a:cubicBezTo>
                  <a:cubicBezTo>
                    <a:pt x="1942" y="1589"/>
                    <a:pt x="1605" y="1926"/>
                    <a:pt x="1188" y="1926"/>
                  </a:cubicBezTo>
                  <a:cubicBezTo>
                    <a:pt x="755" y="1926"/>
                    <a:pt x="418" y="1573"/>
                    <a:pt x="418" y="1156"/>
                  </a:cubicBezTo>
                  <a:cubicBezTo>
                    <a:pt x="418" y="738"/>
                    <a:pt x="755" y="402"/>
                    <a:pt x="1188" y="402"/>
                  </a:cubicBezTo>
                  <a:close/>
                  <a:moveTo>
                    <a:pt x="1156" y="0"/>
                  </a:moveTo>
                  <a:cubicBezTo>
                    <a:pt x="514" y="0"/>
                    <a:pt x="1" y="514"/>
                    <a:pt x="1" y="1156"/>
                  </a:cubicBezTo>
                  <a:cubicBezTo>
                    <a:pt x="1" y="1797"/>
                    <a:pt x="514" y="2327"/>
                    <a:pt x="1156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797" y="0"/>
                    <a:pt x="115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5917100" y="1359625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27" y="1861"/>
                  </a:moveTo>
                  <a:cubicBezTo>
                    <a:pt x="1155" y="1909"/>
                    <a:pt x="1268" y="1958"/>
                    <a:pt x="1348" y="2022"/>
                  </a:cubicBezTo>
                  <a:cubicBezTo>
                    <a:pt x="1428" y="2086"/>
                    <a:pt x="1460" y="2182"/>
                    <a:pt x="1460" y="2278"/>
                  </a:cubicBezTo>
                  <a:cubicBezTo>
                    <a:pt x="1444" y="2423"/>
                    <a:pt x="1396" y="2503"/>
                    <a:pt x="1348" y="2583"/>
                  </a:cubicBezTo>
                  <a:cubicBezTo>
                    <a:pt x="1268" y="2663"/>
                    <a:pt x="1155" y="2680"/>
                    <a:pt x="1027" y="2680"/>
                  </a:cubicBezTo>
                  <a:lnTo>
                    <a:pt x="1027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305" y="1621"/>
                    <a:pt x="401" y="1669"/>
                  </a:cubicBezTo>
                  <a:cubicBezTo>
                    <a:pt x="498" y="1701"/>
                    <a:pt x="658" y="1765"/>
                    <a:pt x="867" y="1829"/>
                  </a:cubicBezTo>
                  <a:lnTo>
                    <a:pt x="867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66" y="2359"/>
                    <a:pt x="466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26" y="3000"/>
                    <a:pt x="867" y="3032"/>
                  </a:cubicBezTo>
                  <a:lnTo>
                    <a:pt x="867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29" y="2551"/>
                    <a:pt x="1861" y="2423"/>
                    <a:pt x="1861" y="2311"/>
                  </a:cubicBezTo>
                  <a:cubicBezTo>
                    <a:pt x="1861" y="2150"/>
                    <a:pt x="1829" y="2006"/>
                    <a:pt x="1749" y="1909"/>
                  </a:cubicBezTo>
                  <a:cubicBezTo>
                    <a:pt x="1669" y="1797"/>
                    <a:pt x="1621" y="1717"/>
                    <a:pt x="1508" y="1669"/>
                  </a:cubicBezTo>
                  <a:cubicBezTo>
                    <a:pt x="1396" y="1621"/>
                    <a:pt x="1236" y="1556"/>
                    <a:pt x="1075" y="1508"/>
                  </a:cubicBezTo>
                  <a:lnTo>
                    <a:pt x="995" y="1476"/>
                  </a:lnTo>
                  <a:lnTo>
                    <a:pt x="995" y="658"/>
                  </a:lnTo>
                  <a:cubicBezTo>
                    <a:pt x="1107" y="674"/>
                    <a:pt x="1204" y="722"/>
                    <a:pt x="1268" y="786"/>
                  </a:cubicBezTo>
                  <a:cubicBezTo>
                    <a:pt x="1316" y="835"/>
                    <a:pt x="1364" y="915"/>
                    <a:pt x="1380" y="1027"/>
                  </a:cubicBezTo>
                  <a:lnTo>
                    <a:pt x="1845" y="1027"/>
                  </a:lnTo>
                  <a:cubicBezTo>
                    <a:pt x="1829" y="818"/>
                    <a:pt x="1733" y="658"/>
                    <a:pt x="1573" y="546"/>
                  </a:cubicBezTo>
                  <a:cubicBezTo>
                    <a:pt x="1444" y="417"/>
                    <a:pt x="1236" y="337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869375" y="1330350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838875" y="1299850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2" y="402"/>
                  </a:moveTo>
                  <a:cubicBezTo>
                    <a:pt x="6129" y="402"/>
                    <a:pt x="7782" y="2070"/>
                    <a:pt x="7782" y="4092"/>
                  </a:cubicBezTo>
                  <a:cubicBezTo>
                    <a:pt x="7798" y="6145"/>
                    <a:pt x="6129" y="7782"/>
                    <a:pt x="4092" y="7782"/>
                  </a:cubicBezTo>
                  <a:cubicBezTo>
                    <a:pt x="2038" y="7782"/>
                    <a:pt x="402" y="6113"/>
                    <a:pt x="402" y="4092"/>
                  </a:cubicBezTo>
                  <a:cubicBezTo>
                    <a:pt x="402" y="2054"/>
                    <a:pt x="2054" y="402"/>
                    <a:pt x="4092" y="402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54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5684475" y="1244100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02" y="402"/>
                  </a:moveTo>
                  <a:cubicBezTo>
                    <a:pt x="18787" y="402"/>
                    <a:pt x="20151" y="1766"/>
                    <a:pt x="20151" y="3450"/>
                  </a:cubicBezTo>
                  <a:lnTo>
                    <a:pt x="20151" y="11488"/>
                  </a:lnTo>
                  <a:lnTo>
                    <a:pt x="417" y="11488"/>
                  </a:lnTo>
                  <a:lnTo>
                    <a:pt x="417" y="3450"/>
                  </a:lnTo>
                  <a:cubicBezTo>
                    <a:pt x="417" y="1766"/>
                    <a:pt x="1781" y="402"/>
                    <a:pt x="3465" y="402"/>
                  </a:cubicBezTo>
                  <a:close/>
                  <a:moveTo>
                    <a:pt x="20135" y="11889"/>
                  </a:moveTo>
                  <a:cubicBezTo>
                    <a:pt x="20087" y="13541"/>
                    <a:pt x="18723" y="14841"/>
                    <a:pt x="17086" y="14841"/>
                  </a:cubicBezTo>
                  <a:lnTo>
                    <a:pt x="3465" y="14841"/>
                  </a:lnTo>
                  <a:cubicBezTo>
                    <a:pt x="1813" y="14841"/>
                    <a:pt x="481" y="13525"/>
                    <a:pt x="417" y="11889"/>
                  </a:cubicBezTo>
                  <a:close/>
                  <a:moveTo>
                    <a:pt x="12338" y="15274"/>
                  </a:moveTo>
                  <a:lnTo>
                    <a:pt x="12338" y="16894"/>
                  </a:lnTo>
                  <a:lnTo>
                    <a:pt x="8214" y="16894"/>
                  </a:lnTo>
                  <a:lnTo>
                    <a:pt x="8214" y="15274"/>
                  </a:lnTo>
                  <a:close/>
                  <a:moveTo>
                    <a:pt x="3449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1825"/>
                  </a:lnTo>
                  <a:cubicBezTo>
                    <a:pt x="16" y="13718"/>
                    <a:pt x="1556" y="15274"/>
                    <a:pt x="3465" y="15274"/>
                  </a:cubicBezTo>
                  <a:lnTo>
                    <a:pt x="7813" y="15274"/>
                  </a:lnTo>
                  <a:lnTo>
                    <a:pt x="7813" y="17007"/>
                  </a:lnTo>
                  <a:lnTo>
                    <a:pt x="6369" y="17007"/>
                  </a:lnTo>
                  <a:cubicBezTo>
                    <a:pt x="6257" y="17007"/>
                    <a:pt x="6177" y="17087"/>
                    <a:pt x="6177" y="17215"/>
                  </a:cubicBezTo>
                  <a:cubicBezTo>
                    <a:pt x="6177" y="17328"/>
                    <a:pt x="6257" y="17408"/>
                    <a:pt x="6369" y="17408"/>
                  </a:cubicBezTo>
                  <a:lnTo>
                    <a:pt x="14183" y="17408"/>
                  </a:lnTo>
                  <a:cubicBezTo>
                    <a:pt x="14295" y="17408"/>
                    <a:pt x="14375" y="17328"/>
                    <a:pt x="14375" y="17215"/>
                  </a:cubicBezTo>
                  <a:cubicBezTo>
                    <a:pt x="14375" y="17087"/>
                    <a:pt x="14295" y="17007"/>
                    <a:pt x="14183" y="17007"/>
                  </a:cubicBezTo>
                  <a:lnTo>
                    <a:pt x="12739" y="17007"/>
                  </a:lnTo>
                  <a:lnTo>
                    <a:pt x="12739" y="15274"/>
                  </a:lnTo>
                  <a:lnTo>
                    <a:pt x="17086" y="15274"/>
                  </a:lnTo>
                  <a:cubicBezTo>
                    <a:pt x="18996" y="15274"/>
                    <a:pt x="20536" y="13718"/>
                    <a:pt x="20536" y="11825"/>
                  </a:cubicBezTo>
                  <a:lnTo>
                    <a:pt x="20536" y="3450"/>
                  </a:lnTo>
                  <a:cubicBezTo>
                    <a:pt x="20536" y="1557"/>
                    <a:pt x="18996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5923100" y="1558550"/>
              <a:ext cx="36125" cy="36125"/>
            </a:xfrm>
            <a:custGeom>
              <a:rect b="b" l="l" r="r" t="t"/>
              <a:pathLst>
                <a:path extrusionOk="0" h="1445" w="1445">
                  <a:moveTo>
                    <a:pt x="723" y="1"/>
                  </a:moveTo>
                  <a:cubicBezTo>
                    <a:pt x="322" y="1"/>
                    <a:pt x="1" y="322"/>
                    <a:pt x="1" y="723"/>
                  </a:cubicBezTo>
                  <a:cubicBezTo>
                    <a:pt x="1" y="1124"/>
                    <a:pt x="338" y="1445"/>
                    <a:pt x="723" y="1445"/>
                  </a:cubicBezTo>
                  <a:cubicBezTo>
                    <a:pt x="1124" y="1445"/>
                    <a:pt x="1445" y="1124"/>
                    <a:pt x="1445" y="723"/>
                  </a:cubicBezTo>
                  <a:cubicBezTo>
                    <a:pt x="1445" y="322"/>
                    <a:pt x="1124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6714450" y="1541825"/>
              <a:ext cx="290825" cy="234950"/>
            </a:xfrm>
            <a:custGeom>
              <a:rect b="b" l="l" r="r" t="t"/>
              <a:pathLst>
                <a:path extrusionOk="0" h="9398" w="11633">
                  <a:moveTo>
                    <a:pt x="7958" y="253"/>
                  </a:moveTo>
                  <a:cubicBezTo>
                    <a:pt x="8600" y="253"/>
                    <a:pt x="9178" y="493"/>
                    <a:pt x="9579" y="910"/>
                  </a:cubicBezTo>
                  <a:cubicBezTo>
                    <a:pt x="9590" y="977"/>
                    <a:pt x="9639" y="1013"/>
                    <a:pt x="9695" y="1013"/>
                  </a:cubicBezTo>
                  <a:cubicBezTo>
                    <a:pt x="9720" y="1013"/>
                    <a:pt x="9746" y="1006"/>
                    <a:pt x="9771" y="991"/>
                  </a:cubicBezTo>
                  <a:lnTo>
                    <a:pt x="10381" y="702"/>
                  </a:lnTo>
                  <a:lnTo>
                    <a:pt x="10654" y="590"/>
                  </a:lnTo>
                  <a:lnTo>
                    <a:pt x="10654" y="590"/>
                  </a:lnTo>
                  <a:cubicBezTo>
                    <a:pt x="10477" y="814"/>
                    <a:pt x="10220" y="1071"/>
                    <a:pt x="10044" y="1215"/>
                  </a:cubicBezTo>
                  <a:cubicBezTo>
                    <a:pt x="9996" y="1247"/>
                    <a:pt x="9980" y="1296"/>
                    <a:pt x="9964" y="1328"/>
                  </a:cubicBezTo>
                  <a:lnTo>
                    <a:pt x="9964" y="1376"/>
                  </a:lnTo>
                  <a:cubicBezTo>
                    <a:pt x="9964" y="1424"/>
                    <a:pt x="9964" y="1488"/>
                    <a:pt x="9996" y="1536"/>
                  </a:cubicBezTo>
                  <a:cubicBezTo>
                    <a:pt x="10044" y="1568"/>
                    <a:pt x="10076" y="1616"/>
                    <a:pt x="10140" y="1616"/>
                  </a:cubicBezTo>
                  <a:cubicBezTo>
                    <a:pt x="10140" y="1616"/>
                    <a:pt x="10159" y="1618"/>
                    <a:pt x="10191" y="1618"/>
                  </a:cubicBezTo>
                  <a:cubicBezTo>
                    <a:pt x="10272" y="1618"/>
                    <a:pt x="10443" y="1609"/>
                    <a:pt x="10638" y="1552"/>
                  </a:cubicBezTo>
                  <a:cubicBezTo>
                    <a:pt x="10702" y="1536"/>
                    <a:pt x="10782" y="1504"/>
                    <a:pt x="10878" y="1472"/>
                  </a:cubicBezTo>
                  <a:lnTo>
                    <a:pt x="10878" y="1472"/>
                  </a:lnTo>
                  <a:cubicBezTo>
                    <a:pt x="10798" y="1552"/>
                    <a:pt x="10734" y="1648"/>
                    <a:pt x="10638" y="1729"/>
                  </a:cubicBezTo>
                  <a:cubicBezTo>
                    <a:pt x="10381" y="1985"/>
                    <a:pt x="10220" y="2114"/>
                    <a:pt x="10156" y="2146"/>
                  </a:cubicBezTo>
                  <a:cubicBezTo>
                    <a:pt x="10076" y="2178"/>
                    <a:pt x="10012" y="2258"/>
                    <a:pt x="10012" y="2338"/>
                  </a:cubicBezTo>
                  <a:cubicBezTo>
                    <a:pt x="9916" y="5467"/>
                    <a:pt x="7830" y="8740"/>
                    <a:pt x="4060" y="8932"/>
                  </a:cubicBezTo>
                  <a:cubicBezTo>
                    <a:pt x="3972" y="8938"/>
                    <a:pt x="3884" y="8941"/>
                    <a:pt x="3796" y="8941"/>
                  </a:cubicBezTo>
                  <a:cubicBezTo>
                    <a:pt x="2882" y="8941"/>
                    <a:pt x="1939" y="8641"/>
                    <a:pt x="1076" y="8114"/>
                  </a:cubicBezTo>
                  <a:cubicBezTo>
                    <a:pt x="1188" y="8114"/>
                    <a:pt x="1284" y="8130"/>
                    <a:pt x="1413" y="8130"/>
                  </a:cubicBezTo>
                  <a:cubicBezTo>
                    <a:pt x="2199" y="8130"/>
                    <a:pt x="3001" y="7841"/>
                    <a:pt x="3707" y="7312"/>
                  </a:cubicBezTo>
                  <a:cubicBezTo>
                    <a:pt x="3755" y="7264"/>
                    <a:pt x="3787" y="7183"/>
                    <a:pt x="3787" y="7103"/>
                  </a:cubicBezTo>
                  <a:cubicBezTo>
                    <a:pt x="3755" y="7023"/>
                    <a:pt x="3723" y="6975"/>
                    <a:pt x="3643" y="6943"/>
                  </a:cubicBezTo>
                  <a:cubicBezTo>
                    <a:pt x="3161" y="6814"/>
                    <a:pt x="1894" y="6349"/>
                    <a:pt x="1701" y="5723"/>
                  </a:cubicBezTo>
                  <a:lnTo>
                    <a:pt x="2520" y="5707"/>
                  </a:lnTo>
                  <a:cubicBezTo>
                    <a:pt x="2616" y="5707"/>
                    <a:pt x="2696" y="5627"/>
                    <a:pt x="2712" y="5515"/>
                  </a:cubicBezTo>
                  <a:cubicBezTo>
                    <a:pt x="2728" y="5419"/>
                    <a:pt x="2680" y="5338"/>
                    <a:pt x="2568" y="5306"/>
                  </a:cubicBezTo>
                  <a:cubicBezTo>
                    <a:pt x="2568" y="5306"/>
                    <a:pt x="1958" y="5098"/>
                    <a:pt x="1637" y="4825"/>
                  </a:cubicBezTo>
                  <a:cubicBezTo>
                    <a:pt x="1156" y="4392"/>
                    <a:pt x="883" y="3862"/>
                    <a:pt x="851" y="3510"/>
                  </a:cubicBezTo>
                  <a:lnTo>
                    <a:pt x="851" y="3510"/>
                  </a:lnTo>
                  <a:cubicBezTo>
                    <a:pt x="915" y="3542"/>
                    <a:pt x="963" y="3558"/>
                    <a:pt x="1044" y="3590"/>
                  </a:cubicBezTo>
                  <a:cubicBezTo>
                    <a:pt x="1300" y="3692"/>
                    <a:pt x="1557" y="3703"/>
                    <a:pt x="1666" y="3703"/>
                  </a:cubicBezTo>
                  <a:cubicBezTo>
                    <a:pt x="1693" y="3703"/>
                    <a:pt x="1711" y="3702"/>
                    <a:pt x="1717" y="3702"/>
                  </a:cubicBezTo>
                  <a:cubicBezTo>
                    <a:pt x="1798" y="3702"/>
                    <a:pt x="1878" y="3638"/>
                    <a:pt x="1894" y="3558"/>
                  </a:cubicBezTo>
                  <a:cubicBezTo>
                    <a:pt x="1910" y="3477"/>
                    <a:pt x="1894" y="3381"/>
                    <a:pt x="1814" y="3333"/>
                  </a:cubicBezTo>
                  <a:cubicBezTo>
                    <a:pt x="1653" y="3221"/>
                    <a:pt x="1188" y="2836"/>
                    <a:pt x="1044" y="2483"/>
                  </a:cubicBezTo>
                  <a:cubicBezTo>
                    <a:pt x="851" y="1905"/>
                    <a:pt x="867" y="1231"/>
                    <a:pt x="1011" y="830"/>
                  </a:cubicBezTo>
                  <a:lnTo>
                    <a:pt x="1011" y="830"/>
                  </a:lnTo>
                  <a:cubicBezTo>
                    <a:pt x="1252" y="1135"/>
                    <a:pt x="1749" y="1616"/>
                    <a:pt x="2872" y="2178"/>
                  </a:cubicBezTo>
                  <a:cubicBezTo>
                    <a:pt x="3851" y="2675"/>
                    <a:pt x="4878" y="2980"/>
                    <a:pt x="5680" y="3012"/>
                  </a:cubicBezTo>
                  <a:cubicBezTo>
                    <a:pt x="5696" y="3028"/>
                    <a:pt x="5728" y="3028"/>
                    <a:pt x="5760" y="3028"/>
                  </a:cubicBezTo>
                  <a:cubicBezTo>
                    <a:pt x="5857" y="3028"/>
                    <a:pt x="5969" y="2932"/>
                    <a:pt x="5969" y="2820"/>
                  </a:cubicBezTo>
                  <a:cubicBezTo>
                    <a:pt x="5969" y="2772"/>
                    <a:pt x="5969" y="2755"/>
                    <a:pt x="5953" y="2707"/>
                  </a:cubicBezTo>
                  <a:cubicBezTo>
                    <a:pt x="5905" y="2547"/>
                    <a:pt x="5857" y="2258"/>
                    <a:pt x="5857" y="2050"/>
                  </a:cubicBezTo>
                  <a:cubicBezTo>
                    <a:pt x="5857" y="1055"/>
                    <a:pt x="6803" y="253"/>
                    <a:pt x="7958" y="253"/>
                  </a:cubicBezTo>
                  <a:close/>
                  <a:moveTo>
                    <a:pt x="7727" y="1"/>
                  </a:moveTo>
                  <a:cubicBezTo>
                    <a:pt x="6419" y="1"/>
                    <a:pt x="5423" y="950"/>
                    <a:pt x="5423" y="2098"/>
                  </a:cubicBezTo>
                  <a:cubicBezTo>
                    <a:pt x="5423" y="2210"/>
                    <a:pt x="5439" y="2435"/>
                    <a:pt x="5472" y="2627"/>
                  </a:cubicBezTo>
                  <a:cubicBezTo>
                    <a:pt x="4766" y="2547"/>
                    <a:pt x="3867" y="2274"/>
                    <a:pt x="3017" y="1857"/>
                  </a:cubicBezTo>
                  <a:cubicBezTo>
                    <a:pt x="1348" y="1007"/>
                    <a:pt x="1172" y="429"/>
                    <a:pt x="1172" y="429"/>
                  </a:cubicBezTo>
                  <a:cubicBezTo>
                    <a:pt x="1156" y="349"/>
                    <a:pt x="1108" y="285"/>
                    <a:pt x="1027" y="269"/>
                  </a:cubicBezTo>
                  <a:cubicBezTo>
                    <a:pt x="1009" y="265"/>
                    <a:pt x="990" y="263"/>
                    <a:pt x="971" y="263"/>
                  </a:cubicBezTo>
                  <a:cubicBezTo>
                    <a:pt x="912" y="263"/>
                    <a:pt x="859" y="284"/>
                    <a:pt x="835" y="333"/>
                  </a:cubicBezTo>
                  <a:cubicBezTo>
                    <a:pt x="482" y="686"/>
                    <a:pt x="322" y="1793"/>
                    <a:pt x="642" y="2659"/>
                  </a:cubicBezTo>
                  <a:cubicBezTo>
                    <a:pt x="723" y="2852"/>
                    <a:pt x="851" y="3060"/>
                    <a:pt x="995" y="3221"/>
                  </a:cubicBezTo>
                  <a:cubicBezTo>
                    <a:pt x="851" y="3157"/>
                    <a:pt x="787" y="3108"/>
                    <a:pt x="787" y="3108"/>
                  </a:cubicBezTo>
                  <a:cubicBezTo>
                    <a:pt x="763" y="3085"/>
                    <a:pt x="714" y="3070"/>
                    <a:pt x="664" y="3070"/>
                  </a:cubicBezTo>
                  <a:cubicBezTo>
                    <a:pt x="646" y="3070"/>
                    <a:pt x="628" y="3072"/>
                    <a:pt x="610" y="3076"/>
                  </a:cubicBezTo>
                  <a:cubicBezTo>
                    <a:pt x="546" y="3092"/>
                    <a:pt x="482" y="3141"/>
                    <a:pt x="466" y="3189"/>
                  </a:cubicBezTo>
                  <a:cubicBezTo>
                    <a:pt x="241" y="3718"/>
                    <a:pt x="626" y="4584"/>
                    <a:pt x="1332" y="5194"/>
                  </a:cubicBezTo>
                  <a:cubicBezTo>
                    <a:pt x="1413" y="5290"/>
                    <a:pt x="1509" y="5338"/>
                    <a:pt x="1605" y="5403"/>
                  </a:cubicBezTo>
                  <a:lnTo>
                    <a:pt x="1445" y="5403"/>
                  </a:lnTo>
                  <a:cubicBezTo>
                    <a:pt x="1348" y="5403"/>
                    <a:pt x="1268" y="5483"/>
                    <a:pt x="1252" y="5579"/>
                  </a:cubicBezTo>
                  <a:cubicBezTo>
                    <a:pt x="1188" y="6461"/>
                    <a:pt x="2439" y="7023"/>
                    <a:pt x="3113" y="7264"/>
                  </a:cubicBezTo>
                  <a:cubicBezTo>
                    <a:pt x="2568" y="7617"/>
                    <a:pt x="1990" y="7793"/>
                    <a:pt x="1413" y="7793"/>
                  </a:cubicBezTo>
                  <a:cubicBezTo>
                    <a:pt x="1027" y="7793"/>
                    <a:pt x="642" y="7729"/>
                    <a:pt x="289" y="7633"/>
                  </a:cubicBezTo>
                  <a:cubicBezTo>
                    <a:pt x="273" y="7630"/>
                    <a:pt x="258" y="7629"/>
                    <a:pt x="243" y="7629"/>
                  </a:cubicBezTo>
                  <a:cubicBezTo>
                    <a:pt x="167" y="7629"/>
                    <a:pt x="102" y="7662"/>
                    <a:pt x="49" y="7729"/>
                  </a:cubicBezTo>
                  <a:cubicBezTo>
                    <a:pt x="1" y="7809"/>
                    <a:pt x="33" y="7905"/>
                    <a:pt x="81" y="7970"/>
                  </a:cubicBezTo>
                  <a:cubicBezTo>
                    <a:pt x="1204" y="8884"/>
                    <a:pt x="2520" y="9397"/>
                    <a:pt x="3819" y="9397"/>
                  </a:cubicBezTo>
                  <a:lnTo>
                    <a:pt x="4076" y="9397"/>
                  </a:lnTo>
                  <a:cubicBezTo>
                    <a:pt x="8055" y="9189"/>
                    <a:pt x="10252" y="5804"/>
                    <a:pt x="10413" y="2531"/>
                  </a:cubicBezTo>
                  <a:cubicBezTo>
                    <a:pt x="10509" y="2467"/>
                    <a:pt x="10702" y="2338"/>
                    <a:pt x="10942" y="2066"/>
                  </a:cubicBezTo>
                  <a:cubicBezTo>
                    <a:pt x="11343" y="1665"/>
                    <a:pt x="11600" y="1215"/>
                    <a:pt x="11600" y="1183"/>
                  </a:cubicBezTo>
                  <a:cubicBezTo>
                    <a:pt x="11632" y="1103"/>
                    <a:pt x="11616" y="1023"/>
                    <a:pt x="11584" y="975"/>
                  </a:cubicBezTo>
                  <a:cubicBezTo>
                    <a:pt x="11552" y="932"/>
                    <a:pt x="11499" y="910"/>
                    <a:pt x="11443" y="910"/>
                  </a:cubicBezTo>
                  <a:cubicBezTo>
                    <a:pt x="11415" y="910"/>
                    <a:pt x="11386" y="916"/>
                    <a:pt x="11359" y="927"/>
                  </a:cubicBezTo>
                  <a:cubicBezTo>
                    <a:pt x="11231" y="975"/>
                    <a:pt x="10974" y="1087"/>
                    <a:pt x="10782" y="1167"/>
                  </a:cubicBezTo>
                  <a:cubicBezTo>
                    <a:pt x="10990" y="943"/>
                    <a:pt x="11199" y="686"/>
                    <a:pt x="11263" y="509"/>
                  </a:cubicBezTo>
                  <a:cubicBezTo>
                    <a:pt x="11295" y="381"/>
                    <a:pt x="11279" y="301"/>
                    <a:pt x="11231" y="221"/>
                  </a:cubicBezTo>
                  <a:cubicBezTo>
                    <a:pt x="11231" y="205"/>
                    <a:pt x="11215" y="189"/>
                    <a:pt x="11199" y="189"/>
                  </a:cubicBezTo>
                  <a:lnTo>
                    <a:pt x="11183" y="189"/>
                  </a:lnTo>
                  <a:lnTo>
                    <a:pt x="11167" y="172"/>
                  </a:lnTo>
                  <a:cubicBezTo>
                    <a:pt x="11167" y="172"/>
                    <a:pt x="11135" y="172"/>
                    <a:pt x="11135" y="140"/>
                  </a:cubicBezTo>
                  <a:lnTo>
                    <a:pt x="11119" y="140"/>
                  </a:lnTo>
                  <a:cubicBezTo>
                    <a:pt x="11103" y="140"/>
                    <a:pt x="11087" y="124"/>
                    <a:pt x="11055" y="124"/>
                  </a:cubicBezTo>
                  <a:cubicBezTo>
                    <a:pt x="11039" y="124"/>
                    <a:pt x="11023" y="124"/>
                    <a:pt x="11007" y="140"/>
                  </a:cubicBezTo>
                  <a:lnTo>
                    <a:pt x="10252" y="461"/>
                  </a:lnTo>
                  <a:lnTo>
                    <a:pt x="9771" y="686"/>
                  </a:lnTo>
                  <a:cubicBezTo>
                    <a:pt x="9322" y="253"/>
                    <a:pt x="8648" y="12"/>
                    <a:pt x="7974" y="12"/>
                  </a:cubicBezTo>
                  <a:cubicBezTo>
                    <a:pt x="7891" y="5"/>
                    <a:pt x="7808" y="1"/>
                    <a:pt x="772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5331900" y="858250"/>
              <a:ext cx="321700" cy="283600"/>
            </a:xfrm>
            <a:custGeom>
              <a:rect b="b" l="l" r="r" t="t"/>
              <a:pathLst>
                <a:path extrusionOk="0" h="11344" w="12868">
                  <a:moveTo>
                    <a:pt x="9932" y="1"/>
                  </a:moveTo>
                  <a:cubicBezTo>
                    <a:pt x="11472" y="1092"/>
                    <a:pt x="12467" y="2889"/>
                    <a:pt x="12467" y="4910"/>
                  </a:cubicBezTo>
                  <a:cubicBezTo>
                    <a:pt x="12467" y="8247"/>
                    <a:pt x="9771" y="10943"/>
                    <a:pt x="6434" y="10943"/>
                  </a:cubicBezTo>
                  <a:cubicBezTo>
                    <a:pt x="5392" y="10943"/>
                    <a:pt x="4349" y="10670"/>
                    <a:pt x="3434" y="10140"/>
                  </a:cubicBezTo>
                  <a:cubicBezTo>
                    <a:pt x="3386" y="10124"/>
                    <a:pt x="3370" y="10124"/>
                    <a:pt x="3322" y="10124"/>
                  </a:cubicBezTo>
                  <a:cubicBezTo>
                    <a:pt x="3306" y="10124"/>
                    <a:pt x="3290" y="10124"/>
                    <a:pt x="3274" y="10140"/>
                  </a:cubicBezTo>
                  <a:lnTo>
                    <a:pt x="1172" y="10862"/>
                  </a:lnTo>
                  <a:lnTo>
                    <a:pt x="1172" y="10862"/>
                  </a:lnTo>
                  <a:lnTo>
                    <a:pt x="1605" y="8648"/>
                  </a:lnTo>
                  <a:cubicBezTo>
                    <a:pt x="1621" y="8584"/>
                    <a:pt x="1605" y="8520"/>
                    <a:pt x="1573" y="8488"/>
                  </a:cubicBezTo>
                  <a:cubicBezTo>
                    <a:pt x="803" y="7445"/>
                    <a:pt x="402" y="6210"/>
                    <a:pt x="402" y="4958"/>
                  </a:cubicBezTo>
                  <a:cubicBezTo>
                    <a:pt x="402" y="2921"/>
                    <a:pt x="1413" y="1124"/>
                    <a:pt x="2953" y="33"/>
                  </a:cubicBezTo>
                  <a:lnTo>
                    <a:pt x="2295" y="33"/>
                  </a:lnTo>
                  <a:cubicBezTo>
                    <a:pt x="899" y="1204"/>
                    <a:pt x="1" y="2969"/>
                    <a:pt x="1" y="4926"/>
                  </a:cubicBezTo>
                  <a:cubicBezTo>
                    <a:pt x="1" y="6274"/>
                    <a:pt x="402" y="7541"/>
                    <a:pt x="1188" y="8648"/>
                  </a:cubicBezTo>
                  <a:lnTo>
                    <a:pt x="707" y="11135"/>
                  </a:lnTo>
                  <a:cubicBezTo>
                    <a:pt x="691" y="11215"/>
                    <a:pt x="723" y="11263"/>
                    <a:pt x="771" y="11312"/>
                  </a:cubicBezTo>
                  <a:cubicBezTo>
                    <a:pt x="803" y="11344"/>
                    <a:pt x="851" y="11344"/>
                    <a:pt x="899" y="11344"/>
                  </a:cubicBezTo>
                  <a:cubicBezTo>
                    <a:pt x="931" y="11344"/>
                    <a:pt x="947" y="11344"/>
                    <a:pt x="964" y="11328"/>
                  </a:cubicBezTo>
                  <a:lnTo>
                    <a:pt x="3306" y="10525"/>
                  </a:lnTo>
                  <a:cubicBezTo>
                    <a:pt x="4268" y="11071"/>
                    <a:pt x="5327" y="11344"/>
                    <a:pt x="6434" y="11344"/>
                  </a:cubicBezTo>
                  <a:cubicBezTo>
                    <a:pt x="9996" y="11344"/>
                    <a:pt x="12868" y="8456"/>
                    <a:pt x="12868" y="4910"/>
                  </a:cubicBezTo>
                  <a:cubicBezTo>
                    <a:pt x="12868" y="2937"/>
                    <a:pt x="11985" y="1172"/>
                    <a:pt x="105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5391275" y="889250"/>
              <a:ext cx="201775" cy="185625"/>
            </a:xfrm>
            <a:custGeom>
              <a:rect b="b" l="l" r="r" t="t"/>
              <a:pathLst>
                <a:path extrusionOk="0" h="7425" w="8071">
                  <a:moveTo>
                    <a:pt x="1557" y="365"/>
                  </a:moveTo>
                  <a:cubicBezTo>
                    <a:pt x="1797" y="365"/>
                    <a:pt x="1910" y="429"/>
                    <a:pt x="1958" y="462"/>
                  </a:cubicBezTo>
                  <a:cubicBezTo>
                    <a:pt x="2054" y="638"/>
                    <a:pt x="2455" y="1601"/>
                    <a:pt x="2599" y="1954"/>
                  </a:cubicBezTo>
                  <a:cubicBezTo>
                    <a:pt x="2599" y="1954"/>
                    <a:pt x="2648" y="2082"/>
                    <a:pt x="2551" y="2210"/>
                  </a:cubicBezTo>
                  <a:cubicBezTo>
                    <a:pt x="2439" y="2403"/>
                    <a:pt x="2134" y="2708"/>
                    <a:pt x="2134" y="2708"/>
                  </a:cubicBezTo>
                  <a:lnTo>
                    <a:pt x="2118" y="2724"/>
                  </a:lnTo>
                  <a:cubicBezTo>
                    <a:pt x="2022" y="2852"/>
                    <a:pt x="1893" y="3157"/>
                    <a:pt x="2118" y="3430"/>
                  </a:cubicBezTo>
                  <a:cubicBezTo>
                    <a:pt x="2166" y="3478"/>
                    <a:pt x="2182" y="3510"/>
                    <a:pt x="2214" y="3574"/>
                  </a:cubicBezTo>
                  <a:cubicBezTo>
                    <a:pt x="2407" y="3831"/>
                    <a:pt x="2664" y="4216"/>
                    <a:pt x="3145" y="4681"/>
                  </a:cubicBezTo>
                  <a:cubicBezTo>
                    <a:pt x="3722" y="5259"/>
                    <a:pt x="4781" y="5660"/>
                    <a:pt x="4845" y="5676"/>
                  </a:cubicBezTo>
                  <a:cubicBezTo>
                    <a:pt x="4862" y="5676"/>
                    <a:pt x="4862" y="5676"/>
                    <a:pt x="4894" y="5692"/>
                  </a:cubicBezTo>
                  <a:cubicBezTo>
                    <a:pt x="4898" y="5692"/>
                    <a:pt x="4921" y="5694"/>
                    <a:pt x="4955" y="5694"/>
                  </a:cubicBezTo>
                  <a:cubicBezTo>
                    <a:pt x="5041" y="5694"/>
                    <a:pt x="5196" y="5678"/>
                    <a:pt x="5311" y="5563"/>
                  </a:cubicBezTo>
                  <a:cubicBezTo>
                    <a:pt x="5407" y="5451"/>
                    <a:pt x="5856" y="4890"/>
                    <a:pt x="5952" y="4777"/>
                  </a:cubicBezTo>
                  <a:cubicBezTo>
                    <a:pt x="5965" y="4764"/>
                    <a:pt x="6020" y="4720"/>
                    <a:pt x="6099" y="4720"/>
                  </a:cubicBezTo>
                  <a:cubicBezTo>
                    <a:pt x="6118" y="4720"/>
                    <a:pt x="6139" y="4723"/>
                    <a:pt x="6161" y="4729"/>
                  </a:cubicBezTo>
                  <a:cubicBezTo>
                    <a:pt x="6450" y="4857"/>
                    <a:pt x="7653" y="5451"/>
                    <a:pt x="7669" y="5483"/>
                  </a:cubicBezTo>
                  <a:cubicBezTo>
                    <a:pt x="7669" y="5483"/>
                    <a:pt x="7685" y="5499"/>
                    <a:pt x="7685" y="5563"/>
                  </a:cubicBezTo>
                  <a:cubicBezTo>
                    <a:pt x="7685" y="5772"/>
                    <a:pt x="7589" y="6221"/>
                    <a:pt x="7493" y="6333"/>
                  </a:cubicBezTo>
                  <a:lnTo>
                    <a:pt x="7477" y="6366"/>
                  </a:lnTo>
                  <a:cubicBezTo>
                    <a:pt x="7284" y="6542"/>
                    <a:pt x="6835" y="7007"/>
                    <a:pt x="6145" y="7007"/>
                  </a:cubicBezTo>
                  <a:cubicBezTo>
                    <a:pt x="5471" y="7007"/>
                    <a:pt x="3626" y="6398"/>
                    <a:pt x="2664" y="5435"/>
                  </a:cubicBezTo>
                  <a:cubicBezTo>
                    <a:pt x="1781" y="4553"/>
                    <a:pt x="835" y="3510"/>
                    <a:pt x="642" y="2611"/>
                  </a:cubicBezTo>
                  <a:cubicBezTo>
                    <a:pt x="369" y="1681"/>
                    <a:pt x="434" y="1360"/>
                    <a:pt x="642" y="1071"/>
                  </a:cubicBezTo>
                  <a:cubicBezTo>
                    <a:pt x="819" y="750"/>
                    <a:pt x="1123" y="397"/>
                    <a:pt x="1252" y="381"/>
                  </a:cubicBezTo>
                  <a:cubicBezTo>
                    <a:pt x="1380" y="365"/>
                    <a:pt x="1476" y="365"/>
                    <a:pt x="1557" y="365"/>
                  </a:cubicBezTo>
                  <a:close/>
                  <a:moveTo>
                    <a:pt x="1593" y="1"/>
                  </a:moveTo>
                  <a:cubicBezTo>
                    <a:pt x="1480" y="1"/>
                    <a:pt x="1356" y="10"/>
                    <a:pt x="1220" y="28"/>
                  </a:cubicBezTo>
                  <a:cubicBezTo>
                    <a:pt x="803" y="77"/>
                    <a:pt x="401" y="750"/>
                    <a:pt x="305" y="879"/>
                  </a:cubicBezTo>
                  <a:cubicBezTo>
                    <a:pt x="16" y="1328"/>
                    <a:pt x="0" y="1793"/>
                    <a:pt x="209" y="2756"/>
                  </a:cubicBezTo>
                  <a:cubicBezTo>
                    <a:pt x="417" y="3718"/>
                    <a:pt x="1396" y="4793"/>
                    <a:pt x="2343" y="5740"/>
                  </a:cubicBezTo>
                  <a:cubicBezTo>
                    <a:pt x="3353" y="6767"/>
                    <a:pt x="5263" y="7424"/>
                    <a:pt x="6129" y="7424"/>
                  </a:cubicBezTo>
                  <a:cubicBezTo>
                    <a:pt x="6979" y="7424"/>
                    <a:pt x="7541" y="6863"/>
                    <a:pt x="7733" y="6654"/>
                  </a:cubicBezTo>
                  <a:lnTo>
                    <a:pt x="7749" y="6638"/>
                  </a:lnTo>
                  <a:cubicBezTo>
                    <a:pt x="7990" y="6398"/>
                    <a:pt x="8070" y="5772"/>
                    <a:pt x="8070" y="5579"/>
                  </a:cubicBezTo>
                  <a:cubicBezTo>
                    <a:pt x="8070" y="5323"/>
                    <a:pt x="7910" y="5178"/>
                    <a:pt x="7813" y="5130"/>
                  </a:cubicBezTo>
                  <a:cubicBezTo>
                    <a:pt x="7717" y="5082"/>
                    <a:pt x="6594" y="4537"/>
                    <a:pt x="6305" y="4392"/>
                  </a:cubicBezTo>
                  <a:cubicBezTo>
                    <a:pt x="6217" y="4350"/>
                    <a:pt x="6134" y="4333"/>
                    <a:pt x="6059" y="4333"/>
                  </a:cubicBezTo>
                  <a:cubicBezTo>
                    <a:pt x="5846" y="4333"/>
                    <a:pt x="5691" y="4466"/>
                    <a:pt x="5632" y="4537"/>
                  </a:cubicBezTo>
                  <a:cubicBezTo>
                    <a:pt x="5423" y="4793"/>
                    <a:pt x="5086" y="5210"/>
                    <a:pt x="5022" y="5275"/>
                  </a:cubicBezTo>
                  <a:cubicBezTo>
                    <a:pt x="5006" y="5291"/>
                    <a:pt x="4990" y="5291"/>
                    <a:pt x="4958" y="5291"/>
                  </a:cubicBezTo>
                  <a:cubicBezTo>
                    <a:pt x="4813" y="5243"/>
                    <a:pt x="3899" y="4874"/>
                    <a:pt x="3450" y="4392"/>
                  </a:cubicBezTo>
                  <a:cubicBezTo>
                    <a:pt x="3000" y="3959"/>
                    <a:pt x="2744" y="3574"/>
                    <a:pt x="2551" y="3333"/>
                  </a:cubicBezTo>
                  <a:cubicBezTo>
                    <a:pt x="2519" y="3269"/>
                    <a:pt x="2471" y="3237"/>
                    <a:pt x="2455" y="3189"/>
                  </a:cubicBezTo>
                  <a:cubicBezTo>
                    <a:pt x="2407" y="3093"/>
                    <a:pt x="2439" y="3012"/>
                    <a:pt x="2455" y="2996"/>
                  </a:cubicBezTo>
                  <a:cubicBezTo>
                    <a:pt x="2519" y="2932"/>
                    <a:pt x="2808" y="2643"/>
                    <a:pt x="2920" y="2451"/>
                  </a:cubicBezTo>
                  <a:cubicBezTo>
                    <a:pt x="3081" y="2210"/>
                    <a:pt x="3033" y="1954"/>
                    <a:pt x="2984" y="1825"/>
                  </a:cubicBezTo>
                  <a:cubicBezTo>
                    <a:pt x="2952" y="1761"/>
                    <a:pt x="2439" y="526"/>
                    <a:pt x="2311" y="301"/>
                  </a:cubicBezTo>
                  <a:cubicBezTo>
                    <a:pt x="2212" y="103"/>
                    <a:pt x="1970" y="1"/>
                    <a:pt x="159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6556425" y="4536625"/>
              <a:ext cx="32125" cy="32100"/>
            </a:xfrm>
            <a:custGeom>
              <a:rect b="b" l="l" r="r" t="t"/>
              <a:pathLst>
                <a:path extrusionOk="0" h="1284" w="1285">
                  <a:moveTo>
                    <a:pt x="642" y="0"/>
                  </a:moveTo>
                  <a:cubicBezTo>
                    <a:pt x="273" y="0"/>
                    <a:pt x="1" y="289"/>
                    <a:pt x="1" y="642"/>
                  </a:cubicBezTo>
                  <a:cubicBezTo>
                    <a:pt x="1" y="1011"/>
                    <a:pt x="273" y="1284"/>
                    <a:pt x="642" y="1284"/>
                  </a:cubicBezTo>
                  <a:cubicBezTo>
                    <a:pt x="995" y="1284"/>
                    <a:pt x="1284" y="1011"/>
                    <a:pt x="1284" y="642"/>
                  </a:cubicBezTo>
                  <a:cubicBezTo>
                    <a:pt x="1268" y="305"/>
                    <a:pt x="995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6416850" y="4560275"/>
              <a:ext cx="149625" cy="149250"/>
            </a:xfrm>
            <a:custGeom>
              <a:rect b="b" l="l" r="r" t="t"/>
              <a:pathLst>
                <a:path extrusionOk="0" h="5970" w="5985">
                  <a:moveTo>
                    <a:pt x="2985" y="402"/>
                  </a:moveTo>
                  <a:cubicBezTo>
                    <a:pt x="4412" y="402"/>
                    <a:pt x="5584" y="1557"/>
                    <a:pt x="5584" y="2985"/>
                  </a:cubicBezTo>
                  <a:cubicBezTo>
                    <a:pt x="5584" y="4413"/>
                    <a:pt x="4412" y="5568"/>
                    <a:pt x="2985" y="5568"/>
                  </a:cubicBezTo>
                  <a:cubicBezTo>
                    <a:pt x="1573" y="5568"/>
                    <a:pt x="402" y="4413"/>
                    <a:pt x="402" y="2985"/>
                  </a:cubicBezTo>
                  <a:cubicBezTo>
                    <a:pt x="402" y="1557"/>
                    <a:pt x="1557" y="402"/>
                    <a:pt x="2985" y="402"/>
                  </a:cubicBezTo>
                  <a:close/>
                  <a:moveTo>
                    <a:pt x="2985" y="1"/>
                  </a:moveTo>
                  <a:cubicBezTo>
                    <a:pt x="1348" y="1"/>
                    <a:pt x="0" y="1349"/>
                    <a:pt x="0" y="2985"/>
                  </a:cubicBezTo>
                  <a:cubicBezTo>
                    <a:pt x="0" y="4638"/>
                    <a:pt x="1348" y="5969"/>
                    <a:pt x="2985" y="5969"/>
                  </a:cubicBezTo>
                  <a:cubicBezTo>
                    <a:pt x="4637" y="5969"/>
                    <a:pt x="5985" y="4621"/>
                    <a:pt x="5985" y="2985"/>
                  </a:cubicBezTo>
                  <a:cubicBezTo>
                    <a:pt x="5985" y="1349"/>
                    <a:pt x="4637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6344250" y="44941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09" y="402"/>
                  </a:moveTo>
                  <a:cubicBezTo>
                    <a:pt x="9643" y="402"/>
                    <a:pt x="11359" y="2119"/>
                    <a:pt x="11359" y="4252"/>
                  </a:cubicBezTo>
                  <a:lnTo>
                    <a:pt x="11359" y="6996"/>
                  </a:lnTo>
                  <a:cubicBezTo>
                    <a:pt x="11359" y="9129"/>
                    <a:pt x="9643" y="10846"/>
                    <a:pt x="7509" y="10846"/>
                  </a:cubicBezTo>
                  <a:lnTo>
                    <a:pt x="4252" y="10846"/>
                  </a:lnTo>
                  <a:cubicBezTo>
                    <a:pt x="2118" y="10846"/>
                    <a:pt x="402" y="9129"/>
                    <a:pt x="402" y="6996"/>
                  </a:cubicBezTo>
                  <a:lnTo>
                    <a:pt x="402" y="4252"/>
                  </a:lnTo>
                  <a:cubicBezTo>
                    <a:pt x="402" y="2119"/>
                    <a:pt x="2118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38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9867" y="11247"/>
                    <a:pt x="11776" y="9338"/>
                    <a:pt x="11776" y="6996"/>
                  </a:cubicBezTo>
                  <a:lnTo>
                    <a:pt x="11776" y="4252"/>
                  </a:lnTo>
                  <a:cubicBezTo>
                    <a:pt x="11760" y="1910"/>
                    <a:pt x="9867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6371925" y="928450"/>
              <a:ext cx="415950" cy="383875"/>
            </a:xfrm>
            <a:custGeom>
              <a:rect b="b" l="l" r="r" t="t"/>
              <a:pathLst>
                <a:path extrusionOk="0" h="15355" w="16638">
                  <a:moveTo>
                    <a:pt x="11022" y="434"/>
                  </a:moveTo>
                  <a:cubicBezTo>
                    <a:pt x="13926" y="434"/>
                    <a:pt x="16285" y="2776"/>
                    <a:pt x="16285" y="5696"/>
                  </a:cubicBezTo>
                  <a:cubicBezTo>
                    <a:pt x="16237" y="8536"/>
                    <a:pt x="13862" y="10894"/>
                    <a:pt x="10990" y="10894"/>
                  </a:cubicBezTo>
                  <a:cubicBezTo>
                    <a:pt x="10429" y="10894"/>
                    <a:pt x="9835" y="10782"/>
                    <a:pt x="9322" y="10605"/>
                  </a:cubicBezTo>
                  <a:cubicBezTo>
                    <a:pt x="9306" y="10605"/>
                    <a:pt x="9274" y="10589"/>
                    <a:pt x="9258" y="10589"/>
                  </a:cubicBezTo>
                  <a:cubicBezTo>
                    <a:pt x="9177" y="10573"/>
                    <a:pt x="9097" y="10525"/>
                    <a:pt x="9033" y="10509"/>
                  </a:cubicBezTo>
                  <a:cubicBezTo>
                    <a:pt x="9001" y="10493"/>
                    <a:pt x="8953" y="10461"/>
                    <a:pt x="8937" y="10461"/>
                  </a:cubicBezTo>
                  <a:cubicBezTo>
                    <a:pt x="8873" y="10445"/>
                    <a:pt x="8824" y="10413"/>
                    <a:pt x="8760" y="10381"/>
                  </a:cubicBezTo>
                  <a:cubicBezTo>
                    <a:pt x="8712" y="10365"/>
                    <a:pt x="8696" y="10349"/>
                    <a:pt x="8664" y="10349"/>
                  </a:cubicBezTo>
                  <a:cubicBezTo>
                    <a:pt x="8584" y="10300"/>
                    <a:pt x="8472" y="10268"/>
                    <a:pt x="8391" y="10204"/>
                  </a:cubicBezTo>
                  <a:cubicBezTo>
                    <a:pt x="8375" y="10188"/>
                    <a:pt x="8359" y="10188"/>
                    <a:pt x="8311" y="10188"/>
                  </a:cubicBezTo>
                  <a:lnTo>
                    <a:pt x="8279" y="10188"/>
                  </a:lnTo>
                  <a:cubicBezTo>
                    <a:pt x="8263" y="10188"/>
                    <a:pt x="8231" y="10188"/>
                    <a:pt x="8215" y="10204"/>
                  </a:cubicBezTo>
                  <a:lnTo>
                    <a:pt x="6434" y="10830"/>
                  </a:lnTo>
                  <a:lnTo>
                    <a:pt x="6787" y="8921"/>
                  </a:lnTo>
                  <a:cubicBezTo>
                    <a:pt x="6819" y="8857"/>
                    <a:pt x="6787" y="8792"/>
                    <a:pt x="6755" y="8760"/>
                  </a:cubicBezTo>
                  <a:cubicBezTo>
                    <a:pt x="6675" y="8664"/>
                    <a:pt x="6610" y="8552"/>
                    <a:pt x="6530" y="8439"/>
                  </a:cubicBezTo>
                  <a:cubicBezTo>
                    <a:pt x="6514" y="8391"/>
                    <a:pt x="6466" y="8343"/>
                    <a:pt x="6450" y="8295"/>
                  </a:cubicBezTo>
                  <a:cubicBezTo>
                    <a:pt x="6418" y="8231"/>
                    <a:pt x="6370" y="8183"/>
                    <a:pt x="6354" y="8119"/>
                  </a:cubicBezTo>
                  <a:cubicBezTo>
                    <a:pt x="6306" y="8054"/>
                    <a:pt x="6290" y="7990"/>
                    <a:pt x="6258" y="7942"/>
                  </a:cubicBezTo>
                  <a:cubicBezTo>
                    <a:pt x="6225" y="7894"/>
                    <a:pt x="6209" y="7830"/>
                    <a:pt x="6193" y="7798"/>
                  </a:cubicBezTo>
                  <a:cubicBezTo>
                    <a:pt x="6145" y="7717"/>
                    <a:pt x="6129" y="7653"/>
                    <a:pt x="6113" y="7573"/>
                  </a:cubicBezTo>
                  <a:cubicBezTo>
                    <a:pt x="6097" y="7541"/>
                    <a:pt x="6097" y="7493"/>
                    <a:pt x="6065" y="7461"/>
                  </a:cubicBezTo>
                  <a:cubicBezTo>
                    <a:pt x="6049" y="7381"/>
                    <a:pt x="6017" y="7300"/>
                    <a:pt x="5985" y="7220"/>
                  </a:cubicBezTo>
                  <a:cubicBezTo>
                    <a:pt x="5985" y="7188"/>
                    <a:pt x="5969" y="7156"/>
                    <a:pt x="5969" y="7140"/>
                  </a:cubicBezTo>
                  <a:cubicBezTo>
                    <a:pt x="5872" y="6819"/>
                    <a:pt x="5808" y="6498"/>
                    <a:pt x="5792" y="6177"/>
                  </a:cubicBezTo>
                  <a:cubicBezTo>
                    <a:pt x="5776" y="6017"/>
                    <a:pt x="5776" y="5856"/>
                    <a:pt x="5776" y="5696"/>
                  </a:cubicBezTo>
                  <a:cubicBezTo>
                    <a:pt x="5776" y="2808"/>
                    <a:pt x="8119" y="434"/>
                    <a:pt x="11022" y="434"/>
                  </a:cubicBezTo>
                  <a:close/>
                  <a:moveTo>
                    <a:pt x="4733" y="6274"/>
                  </a:moveTo>
                  <a:cubicBezTo>
                    <a:pt x="4942" y="6274"/>
                    <a:pt x="5151" y="6290"/>
                    <a:pt x="5375" y="6306"/>
                  </a:cubicBezTo>
                  <a:lnTo>
                    <a:pt x="5375" y="6370"/>
                  </a:lnTo>
                  <a:cubicBezTo>
                    <a:pt x="5391" y="6450"/>
                    <a:pt x="5391" y="6546"/>
                    <a:pt x="5407" y="6627"/>
                  </a:cubicBezTo>
                  <a:cubicBezTo>
                    <a:pt x="5407" y="6675"/>
                    <a:pt x="5423" y="6707"/>
                    <a:pt x="5423" y="6755"/>
                  </a:cubicBezTo>
                  <a:cubicBezTo>
                    <a:pt x="5487" y="7028"/>
                    <a:pt x="5568" y="7316"/>
                    <a:pt x="5664" y="7589"/>
                  </a:cubicBezTo>
                  <a:cubicBezTo>
                    <a:pt x="5696" y="7637"/>
                    <a:pt x="5696" y="7653"/>
                    <a:pt x="5712" y="7701"/>
                  </a:cubicBezTo>
                  <a:cubicBezTo>
                    <a:pt x="5728" y="7782"/>
                    <a:pt x="5776" y="7830"/>
                    <a:pt x="5792" y="7910"/>
                  </a:cubicBezTo>
                  <a:cubicBezTo>
                    <a:pt x="5808" y="7974"/>
                    <a:pt x="5824" y="8022"/>
                    <a:pt x="5856" y="8070"/>
                  </a:cubicBezTo>
                  <a:cubicBezTo>
                    <a:pt x="5872" y="8135"/>
                    <a:pt x="5905" y="8199"/>
                    <a:pt x="5937" y="8263"/>
                  </a:cubicBezTo>
                  <a:cubicBezTo>
                    <a:pt x="5969" y="8311"/>
                    <a:pt x="6017" y="8391"/>
                    <a:pt x="6033" y="8455"/>
                  </a:cubicBezTo>
                  <a:cubicBezTo>
                    <a:pt x="6049" y="8504"/>
                    <a:pt x="6097" y="8552"/>
                    <a:pt x="6113" y="8600"/>
                  </a:cubicBezTo>
                  <a:cubicBezTo>
                    <a:pt x="6177" y="8712"/>
                    <a:pt x="6258" y="8824"/>
                    <a:pt x="6338" y="8921"/>
                  </a:cubicBezTo>
                  <a:lnTo>
                    <a:pt x="6033" y="10477"/>
                  </a:lnTo>
                  <a:cubicBezTo>
                    <a:pt x="5985" y="10429"/>
                    <a:pt x="5905" y="10365"/>
                    <a:pt x="5824" y="10365"/>
                  </a:cubicBezTo>
                  <a:cubicBezTo>
                    <a:pt x="5696" y="10365"/>
                    <a:pt x="5568" y="10477"/>
                    <a:pt x="5568" y="10621"/>
                  </a:cubicBezTo>
                  <a:cubicBezTo>
                    <a:pt x="5568" y="10766"/>
                    <a:pt x="5696" y="10878"/>
                    <a:pt x="5824" y="10878"/>
                  </a:cubicBezTo>
                  <a:cubicBezTo>
                    <a:pt x="5889" y="10878"/>
                    <a:pt x="5937" y="10862"/>
                    <a:pt x="5969" y="10846"/>
                  </a:cubicBezTo>
                  <a:lnTo>
                    <a:pt x="5969" y="10846"/>
                  </a:lnTo>
                  <a:lnTo>
                    <a:pt x="5937" y="11087"/>
                  </a:lnTo>
                  <a:cubicBezTo>
                    <a:pt x="5905" y="11167"/>
                    <a:pt x="5953" y="11231"/>
                    <a:pt x="5985" y="11263"/>
                  </a:cubicBezTo>
                  <a:cubicBezTo>
                    <a:pt x="6017" y="11279"/>
                    <a:pt x="6033" y="11279"/>
                    <a:pt x="6049" y="11311"/>
                  </a:cubicBezTo>
                  <a:lnTo>
                    <a:pt x="6129" y="11311"/>
                  </a:lnTo>
                  <a:cubicBezTo>
                    <a:pt x="6145" y="11311"/>
                    <a:pt x="6177" y="11311"/>
                    <a:pt x="6193" y="11295"/>
                  </a:cubicBezTo>
                  <a:lnTo>
                    <a:pt x="8231" y="10589"/>
                  </a:lnTo>
                  <a:lnTo>
                    <a:pt x="8600" y="10766"/>
                  </a:lnTo>
                  <a:cubicBezTo>
                    <a:pt x="8632" y="10782"/>
                    <a:pt x="8648" y="10782"/>
                    <a:pt x="8696" y="10814"/>
                  </a:cubicBezTo>
                  <a:cubicBezTo>
                    <a:pt x="8792" y="10846"/>
                    <a:pt x="8873" y="10894"/>
                    <a:pt x="8985" y="10926"/>
                  </a:cubicBezTo>
                  <a:cubicBezTo>
                    <a:pt x="9001" y="10926"/>
                    <a:pt x="9017" y="10942"/>
                    <a:pt x="9033" y="10942"/>
                  </a:cubicBezTo>
                  <a:cubicBezTo>
                    <a:pt x="8985" y="11744"/>
                    <a:pt x="8696" y="12514"/>
                    <a:pt x="8231" y="13156"/>
                  </a:cubicBezTo>
                  <a:cubicBezTo>
                    <a:pt x="8199" y="13188"/>
                    <a:pt x="8199" y="13252"/>
                    <a:pt x="8199" y="13317"/>
                  </a:cubicBezTo>
                  <a:lnTo>
                    <a:pt x="8504" y="14841"/>
                  </a:lnTo>
                  <a:lnTo>
                    <a:pt x="7044" y="14343"/>
                  </a:lnTo>
                  <a:cubicBezTo>
                    <a:pt x="7022" y="14329"/>
                    <a:pt x="6997" y="14321"/>
                    <a:pt x="6973" y="14321"/>
                  </a:cubicBezTo>
                  <a:cubicBezTo>
                    <a:pt x="6944" y="14321"/>
                    <a:pt x="6917" y="14333"/>
                    <a:pt x="6899" y="14359"/>
                  </a:cubicBezTo>
                  <a:cubicBezTo>
                    <a:pt x="6225" y="14744"/>
                    <a:pt x="5487" y="14937"/>
                    <a:pt x="4733" y="14937"/>
                  </a:cubicBezTo>
                  <a:cubicBezTo>
                    <a:pt x="2343" y="14937"/>
                    <a:pt x="402" y="12996"/>
                    <a:pt x="402" y="10605"/>
                  </a:cubicBezTo>
                  <a:cubicBezTo>
                    <a:pt x="402" y="8215"/>
                    <a:pt x="2343" y="6274"/>
                    <a:pt x="4733" y="6274"/>
                  </a:cubicBezTo>
                  <a:close/>
                  <a:moveTo>
                    <a:pt x="10990" y="1"/>
                  </a:moveTo>
                  <a:cubicBezTo>
                    <a:pt x="7846" y="1"/>
                    <a:pt x="5327" y="2519"/>
                    <a:pt x="5327" y="5648"/>
                  </a:cubicBezTo>
                  <a:cubicBezTo>
                    <a:pt x="5327" y="5728"/>
                    <a:pt x="5327" y="5840"/>
                    <a:pt x="5343" y="5921"/>
                  </a:cubicBezTo>
                  <a:cubicBezTo>
                    <a:pt x="5151" y="5889"/>
                    <a:pt x="4942" y="5872"/>
                    <a:pt x="4733" y="5872"/>
                  </a:cubicBezTo>
                  <a:cubicBezTo>
                    <a:pt x="2118" y="5872"/>
                    <a:pt x="1" y="8006"/>
                    <a:pt x="1" y="10605"/>
                  </a:cubicBezTo>
                  <a:cubicBezTo>
                    <a:pt x="1" y="13220"/>
                    <a:pt x="2118" y="15338"/>
                    <a:pt x="4733" y="15338"/>
                  </a:cubicBezTo>
                  <a:cubicBezTo>
                    <a:pt x="5536" y="15338"/>
                    <a:pt x="6306" y="15146"/>
                    <a:pt x="7012" y="14761"/>
                  </a:cubicBezTo>
                  <a:lnTo>
                    <a:pt x="8696" y="15338"/>
                  </a:lnTo>
                  <a:cubicBezTo>
                    <a:pt x="8712" y="15338"/>
                    <a:pt x="8744" y="15354"/>
                    <a:pt x="8760" y="15354"/>
                  </a:cubicBezTo>
                  <a:cubicBezTo>
                    <a:pt x="8792" y="15354"/>
                    <a:pt x="8857" y="15338"/>
                    <a:pt x="8905" y="15322"/>
                  </a:cubicBezTo>
                  <a:cubicBezTo>
                    <a:pt x="8953" y="15274"/>
                    <a:pt x="8985" y="15194"/>
                    <a:pt x="8953" y="15146"/>
                  </a:cubicBezTo>
                  <a:lnTo>
                    <a:pt x="8616" y="13349"/>
                  </a:lnTo>
                  <a:cubicBezTo>
                    <a:pt x="9081" y="12691"/>
                    <a:pt x="9354" y="11921"/>
                    <a:pt x="9434" y="11103"/>
                  </a:cubicBezTo>
                  <a:cubicBezTo>
                    <a:pt x="9948" y="11247"/>
                    <a:pt x="10461" y="11327"/>
                    <a:pt x="10990" y="11327"/>
                  </a:cubicBezTo>
                  <a:cubicBezTo>
                    <a:pt x="14087" y="11295"/>
                    <a:pt x="16638" y="8760"/>
                    <a:pt x="16638" y="5648"/>
                  </a:cubicBezTo>
                  <a:cubicBezTo>
                    <a:pt x="16638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6575275" y="11033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209" y="402"/>
                  </a:cubicBezTo>
                  <a:lnTo>
                    <a:pt x="5504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6575275" y="10648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6575275" y="10255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6452150" y="1187150"/>
              <a:ext cx="13250" cy="12850"/>
            </a:xfrm>
            <a:custGeom>
              <a:rect b="b" l="l" r="r" t="t"/>
              <a:pathLst>
                <a:path extrusionOk="0" h="514" w="530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30" y="113"/>
                    <a:pt x="417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6483425" y="1187150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73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73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0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2792225" y="4289950"/>
              <a:ext cx="238675" cy="146825"/>
            </a:xfrm>
            <a:custGeom>
              <a:rect b="b" l="l" r="r" t="t"/>
              <a:pathLst>
                <a:path extrusionOk="0" h="5873" w="9547">
                  <a:moveTo>
                    <a:pt x="5536" y="402"/>
                  </a:moveTo>
                  <a:cubicBezTo>
                    <a:pt x="6707" y="402"/>
                    <a:pt x="7653" y="1364"/>
                    <a:pt x="7653" y="2536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46" y="4862"/>
                    <a:pt x="8536" y="5455"/>
                    <a:pt x="7782" y="5455"/>
                  </a:cubicBezTo>
                  <a:lnTo>
                    <a:pt x="1782" y="5455"/>
                  </a:lnTo>
                  <a:cubicBezTo>
                    <a:pt x="1044" y="5455"/>
                    <a:pt x="418" y="4862"/>
                    <a:pt x="418" y="4092"/>
                  </a:cubicBezTo>
                  <a:cubicBezTo>
                    <a:pt x="418" y="3418"/>
                    <a:pt x="915" y="2824"/>
                    <a:pt x="1605" y="2744"/>
                  </a:cubicBezTo>
                  <a:cubicBezTo>
                    <a:pt x="1701" y="2728"/>
                    <a:pt x="1782" y="2632"/>
                    <a:pt x="1782" y="2536"/>
                  </a:cubicBezTo>
                  <a:cubicBezTo>
                    <a:pt x="1782" y="1974"/>
                    <a:pt x="2215" y="1525"/>
                    <a:pt x="2776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48" y="1712"/>
                    <a:pt x="3375" y="1724"/>
                    <a:pt x="3404" y="1724"/>
                  </a:cubicBezTo>
                  <a:cubicBezTo>
                    <a:pt x="3428" y="1724"/>
                    <a:pt x="3453" y="1716"/>
                    <a:pt x="3482" y="1701"/>
                  </a:cubicBezTo>
                  <a:cubicBezTo>
                    <a:pt x="3546" y="1685"/>
                    <a:pt x="3578" y="1653"/>
                    <a:pt x="3611" y="1605"/>
                  </a:cubicBezTo>
                  <a:cubicBezTo>
                    <a:pt x="3963" y="867"/>
                    <a:pt x="4701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" y="5102"/>
                    <a:pt x="771" y="5873"/>
                    <a:pt x="1766" y="5873"/>
                  </a:cubicBezTo>
                  <a:lnTo>
                    <a:pt x="7750" y="5873"/>
                  </a:lnTo>
                  <a:cubicBezTo>
                    <a:pt x="8744" y="5873"/>
                    <a:pt x="9515" y="5102"/>
                    <a:pt x="9515" y="4108"/>
                  </a:cubicBezTo>
                  <a:cubicBezTo>
                    <a:pt x="9547" y="3209"/>
                    <a:pt x="8889" y="2471"/>
                    <a:pt x="8039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4029975" y="4119900"/>
              <a:ext cx="141225" cy="141600"/>
            </a:xfrm>
            <a:custGeom>
              <a:rect b="b" l="l" r="r" t="t"/>
              <a:pathLst>
                <a:path extrusionOk="0" h="5664" w="5649">
                  <a:moveTo>
                    <a:pt x="2824" y="401"/>
                  </a:moveTo>
                  <a:cubicBezTo>
                    <a:pt x="4172" y="401"/>
                    <a:pt x="5247" y="1492"/>
                    <a:pt x="5247" y="2840"/>
                  </a:cubicBezTo>
                  <a:cubicBezTo>
                    <a:pt x="5247" y="4172"/>
                    <a:pt x="4172" y="5262"/>
                    <a:pt x="2824" y="5262"/>
                  </a:cubicBezTo>
                  <a:cubicBezTo>
                    <a:pt x="1477" y="5262"/>
                    <a:pt x="402" y="4172"/>
                    <a:pt x="402" y="2840"/>
                  </a:cubicBezTo>
                  <a:cubicBezTo>
                    <a:pt x="402" y="1492"/>
                    <a:pt x="1477" y="401"/>
                    <a:pt x="2824" y="401"/>
                  </a:cubicBezTo>
                  <a:close/>
                  <a:moveTo>
                    <a:pt x="2824" y="0"/>
                  </a:moveTo>
                  <a:cubicBezTo>
                    <a:pt x="1252" y="0"/>
                    <a:pt x="1" y="1268"/>
                    <a:pt x="1" y="2840"/>
                  </a:cubicBezTo>
                  <a:cubicBezTo>
                    <a:pt x="1" y="4396"/>
                    <a:pt x="1252" y="5664"/>
                    <a:pt x="2824" y="5664"/>
                  </a:cubicBezTo>
                  <a:cubicBezTo>
                    <a:pt x="4397" y="5664"/>
                    <a:pt x="5648" y="4396"/>
                    <a:pt x="5648" y="2840"/>
                  </a:cubicBezTo>
                  <a:cubicBezTo>
                    <a:pt x="5648" y="1268"/>
                    <a:pt x="439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3955375" y="4287950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19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08" y="0"/>
                  </a:moveTo>
                  <a:cubicBezTo>
                    <a:pt x="2600" y="0"/>
                    <a:pt x="1" y="2616"/>
                    <a:pt x="1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32" y="2616"/>
                    <a:pt x="9017" y="0"/>
                    <a:pt x="580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269350" y="4533825"/>
              <a:ext cx="69000" cy="158850"/>
            </a:xfrm>
            <a:custGeom>
              <a:rect b="b" l="l" r="r" t="t"/>
              <a:pathLst>
                <a:path extrusionOk="0" h="6354" w="2760">
                  <a:moveTo>
                    <a:pt x="2359" y="401"/>
                  </a:moveTo>
                  <a:lnTo>
                    <a:pt x="2359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59" y="6353"/>
                  </a:lnTo>
                  <a:cubicBezTo>
                    <a:pt x="2583" y="6353"/>
                    <a:pt x="2760" y="6177"/>
                    <a:pt x="2760" y="5952"/>
                  </a:cubicBezTo>
                  <a:lnTo>
                    <a:pt x="2760" y="401"/>
                  </a:lnTo>
                  <a:cubicBezTo>
                    <a:pt x="2760" y="177"/>
                    <a:pt x="2583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5369600" y="4484075"/>
              <a:ext cx="69025" cy="208600"/>
            </a:xfrm>
            <a:custGeom>
              <a:rect b="b" l="l" r="r" t="t"/>
              <a:pathLst>
                <a:path extrusionOk="0" h="8344" w="2761">
                  <a:moveTo>
                    <a:pt x="2343" y="402"/>
                  </a:moveTo>
                  <a:lnTo>
                    <a:pt x="2343" y="7942"/>
                  </a:lnTo>
                  <a:lnTo>
                    <a:pt x="386" y="7942"/>
                  </a:lnTo>
                  <a:lnTo>
                    <a:pt x="386" y="402"/>
                  </a:lnTo>
                  <a:close/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2359" y="8343"/>
                  </a:lnTo>
                  <a:cubicBezTo>
                    <a:pt x="2584" y="8343"/>
                    <a:pt x="2760" y="8167"/>
                    <a:pt x="2760" y="7942"/>
                  </a:cubicBezTo>
                  <a:lnTo>
                    <a:pt x="2760" y="402"/>
                  </a:lnTo>
                  <a:cubicBezTo>
                    <a:pt x="2760" y="177"/>
                    <a:pt x="2584" y="1"/>
                    <a:pt x="235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5469475" y="4434350"/>
              <a:ext cx="69025" cy="258325"/>
            </a:xfrm>
            <a:custGeom>
              <a:rect b="b" l="l" r="r" t="t"/>
              <a:pathLst>
                <a:path extrusionOk="0" h="10333" w="2761">
                  <a:moveTo>
                    <a:pt x="2359" y="401"/>
                  </a:moveTo>
                  <a:lnTo>
                    <a:pt x="2359" y="9931"/>
                  </a:lnTo>
                  <a:lnTo>
                    <a:pt x="402" y="9931"/>
                  </a:lnTo>
                  <a:lnTo>
                    <a:pt x="402" y="401"/>
                  </a:lnTo>
                  <a:close/>
                  <a:moveTo>
                    <a:pt x="402" y="0"/>
                  </a:moveTo>
                  <a:cubicBezTo>
                    <a:pt x="177" y="0"/>
                    <a:pt x="1" y="177"/>
                    <a:pt x="1" y="401"/>
                  </a:cubicBezTo>
                  <a:lnTo>
                    <a:pt x="1" y="9931"/>
                  </a:lnTo>
                  <a:cubicBezTo>
                    <a:pt x="1" y="10156"/>
                    <a:pt x="177" y="10332"/>
                    <a:pt x="402" y="10332"/>
                  </a:cubicBezTo>
                  <a:lnTo>
                    <a:pt x="2359" y="10332"/>
                  </a:lnTo>
                  <a:cubicBezTo>
                    <a:pt x="2584" y="10332"/>
                    <a:pt x="2760" y="10156"/>
                    <a:pt x="2760" y="9931"/>
                  </a:cubicBezTo>
                  <a:lnTo>
                    <a:pt x="2760" y="401"/>
                  </a:lnTo>
                  <a:cubicBezTo>
                    <a:pt x="2760" y="177"/>
                    <a:pt x="2584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5568950" y="4384600"/>
              <a:ext cx="69425" cy="308075"/>
            </a:xfrm>
            <a:custGeom>
              <a:rect b="b" l="l" r="r" t="t"/>
              <a:pathLst>
                <a:path extrusionOk="0" h="12323" w="2777">
                  <a:moveTo>
                    <a:pt x="2375" y="402"/>
                  </a:moveTo>
                  <a:lnTo>
                    <a:pt x="2375" y="11921"/>
                  </a:lnTo>
                  <a:lnTo>
                    <a:pt x="402" y="11921"/>
                  </a:lnTo>
                  <a:lnTo>
                    <a:pt x="402" y="402"/>
                  </a:lnTo>
                  <a:close/>
                  <a:moveTo>
                    <a:pt x="402" y="1"/>
                  </a:moveTo>
                  <a:cubicBezTo>
                    <a:pt x="193" y="1"/>
                    <a:pt x="1" y="193"/>
                    <a:pt x="1" y="402"/>
                  </a:cubicBezTo>
                  <a:lnTo>
                    <a:pt x="1" y="11921"/>
                  </a:lnTo>
                  <a:cubicBezTo>
                    <a:pt x="1" y="12146"/>
                    <a:pt x="193" y="12322"/>
                    <a:pt x="402" y="12322"/>
                  </a:cubicBezTo>
                  <a:lnTo>
                    <a:pt x="2375" y="12322"/>
                  </a:lnTo>
                  <a:cubicBezTo>
                    <a:pt x="2584" y="12322"/>
                    <a:pt x="2776" y="12146"/>
                    <a:pt x="2776" y="11921"/>
                  </a:cubicBezTo>
                  <a:lnTo>
                    <a:pt x="2776" y="402"/>
                  </a:lnTo>
                  <a:cubicBezTo>
                    <a:pt x="2776" y="193"/>
                    <a:pt x="2600" y="1"/>
                    <a:pt x="237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69350" y="4218550"/>
              <a:ext cx="369025" cy="176100"/>
            </a:xfrm>
            <a:custGeom>
              <a:rect b="b" l="l" r="r" t="t"/>
              <a:pathLst>
                <a:path extrusionOk="0" h="7044" w="14761">
                  <a:moveTo>
                    <a:pt x="12209" y="1"/>
                  </a:moveTo>
                  <a:cubicBezTo>
                    <a:pt x="12097" y="1"/>
                    <a:pt x="12017" y="81"/>
                    <a:pt x="12017" y="209"/>
                  </a:cubicBezTo>
                  <a:cubicBezTo>
                    <a:pt x="12017" y="322"/>
                    <a:pt x="12097" y="402"/>
                    <a:pt x="12209" y="402"/>
                  </a:cubicBezTo>
                  <a:lnTo>
                    <a:pt x="14038" y="402"/>
                  </a:lnTo>
                  <a:cubicBezTo>
                    <a:pt x="6610" y="6563"/>
                    <a:pt x="497" y="6643"/>
                    <a:pt x="193" y="6643"/>
                  </a:cubicBezTo>
                  <a:cubicBezTo>
                    <a:pt x="96" y="6643"/>
                    <a:pt x="0" y="6723"/>
                    <a:pt x="0" y="6851"/>
                  </a:cubicBezTo>
                  <a:cubicBezTo>
                    <a:pt x="0" y="6964"/>
                    <a:pt x="80" y="7044"/>
                    <a:pt x="193" y="7044"/>
                  </a:cubicBezTo>
                  <a:lnTo>
                    <a:pt x="225" y="7044"/>
                  </a:lnTo>
                  <a:cubicBezTo>
                    <a:pt x="562" y="7044"/>
                    <a:pt x="6754" y="6948"/>
                    <a:pt x="14231" y="739"/>
                  </a:cubicBezTo>
                  <a:lnTo>
                    <a:pt x="14231" y="739"/>
                  </a:lnTo>
                  <a:lnTo>
                    <a:pt x="13797" y="2696"/>
                  </a:lnTo>
                  <a:cubicBezTo>
                    <a:pt x="13781" y="2792"/>
                    <a:pt x="13830" y="2921"/>
                    <a:pt x="13958" y="2937"/>
                  </a:cubicBezTo>
                  <a:lnTo>
                    <a:pt x="13990" y="2937"/>
                  </a:lnTo>
                  <a:cubicBezTo>
                    <a:pt x="14102" y="2937"/>
                    <a:pt x="14183" y="2873"/>
                    <a:pt x="14199" y="2776"/>
                  </a:cubicBezTo>
                  <a:lnTo>
                    <a:pt x="14760" y="226"/>
                  </a:lnTo>
                  <a:lnTo>
                    <a:pt x="14760" y="209"/>
                  </a:lnTo>
                  <a:lnTo>
                    <a:pt x="14760" y="145"/>
                  </a:lnTo>
                  <a:lnTo>
                    <a:pt x="14760" y="129"/>
                  </a:lnTo>
                  <a:lnTo>
                    <a:pt x="14760" y="113"/>
                  </a:lnTo>
                  <a:cubicBezTo>
                    <a:pt x="14760" y="113"/>
                    <a:pt x="14760" y="81"/>
                    <a:pt x="14744" y="81"/>
                  </a:cubicBezTo>
                  <a:cubicBezTo>
                    <a:pt x="14744" y="81"/>
                    <a:pt x="14744" y="65"/>
                    <a:pt x="14712" y="65"/>
                  </a:cubicBezTo>
                  <a:cubicBezTo>
                    <a:pt x="14696" y="49"/>
                    <a:pt x="14696" y="33"/>
                    <a:pt x="14680" y="33"/>
                  </a:cubicBezTo>
                  <a:cubicBezTo>
                    <a:pt x="14664" y="1"/>
                    <a:pt x="14632" y="1"/>
                    <a:pt x="14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5469875" y="4801850"/>
              <a:ext cx="101100" cy="46850"/>
            </a:xfrm>
            <a:custGeom>
              <a:rect b="b" l="l" r="r" t="t"/>
              <a:pathLst>
                <a:path extrusionOk="0" h="1874" w="4044">
                  <a:moveTo>
                    <a:pt x="1945" y="0"/>
                  </a:moveTo>
                  <a:cubicBezTo>
                    <a:pt x="1900" y="0"/>
                    <a:pt x="1859" y="21"/>
                    <a:pt x="1830" y="60"/>
                  </a:cubicBezTo>
                  <a:lnTo>
                    <a:pt x="1" y="1841"/>
                  </a:lnTo>
                  <a:lnTo>
                    <a:pt x="578" y="1841"/>
                  </a:lnTo>
                  <a:lnTo>
                    <a:pt x="1782" y="686"/>
                  </a:lnTo>
                  <a:lnTo>
                    <a:pt x="1782" y="1793"/>
                  </a:lnTo>
                  <a:cubicBezTo>
                    <a:pt x="1782" y="1809"/>
                    <a:pt x="1782" y="1841"/>
                    <a:pt x="1798" y="1873"/>
                  </a:cubicBezTo>
                  <a:lnTo>
                    <a:pt x="4044" y="1873"/>
                  </a:lnTo>
                  <a:cubicBezTo>
                    <a:pt x="3450" y="1713"/>
                    <a:pt x="2841" y="1600"/>
                    <a:pt x="2199" y="1584"/>
                  </a:cubicBezTo>
                  <a:lnTo>
                    <a:pt x="2199" y="205"/>
                  </a:lnTo>
                  <a:lnTo>
                    <a:pt x="2167" y="205"/>
                  </a:lnTo>
                  <a:cubicBezTo>
                    <a:pt x="2167" y="124"/>
                    <a:pt x="2119" y="44"/>
                    <a:pt x="2038" y="28"/>
                  </a:cubicBezTo>
                  <a:cubicBezTo>
                    <a:pt x="2007" y="9"/>
                    <a:pt x="1975" y="0"/>
                    <a:pt x="194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820925" y="46633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00" y="1235"/>
                  </a:moveTo>
                  <a:cubicBezTo>
                    <a:pt x="2856" y="1877"/>
                    <a:pt x="3370" y="2375"/>
                    <a:pt x="3995" y="2631"/>
                  </a:cubicBezTo>
                  <a:cubicBezTo>
                    <a:pt x="3370" y="2872"/>
                    <a:pt x="2872" y="3401"/>
                    <a:pt x="2600" y="4043"/>
                  </a:cubicBezTo>
                  <a:cubicBezTo>
                    <a:pt x="2327" y="3401"/>
                    <a:pt x="1813" y="2888"/>
                    <a:pt x="1188" y="2631"/>
                  </a:cubicBezTo>
                  <a:cubicBezTo>
                    <a:pt x="1829" y="2375"/>
                    <a:pt x="2327" y="1845"/>
                    <a:pt x="2600" y="1235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18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3466850" y="45723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220"/>
                  </a:moveTo>
                  <a:cubicBezTo>
                    <a:pt x="2857" y="1861"/>
                    <a:pt x="3370" y="2359"/>
                    <a:pt x="3996" y="2631"/>
                  </a:cubicBezTo>
                  <a:cubicBezTo>
                    <a:pt x="3370" y="2888"/>
                    <a:pt x="2857" y="3385"/>
                    <a:pt x="2584" y="4027"/>
                  </a:cubicBezTo>
                  <a:cubicBezTo>
                    <a:pt x="2327" y="3385"/>
                    <a:pt x="1814" y="2888"/>
                    <a:pt x="1188" y="2631"/>
                  </a:cubicBezTo>
                  <a:cubicBezTo>
                    <a:pt x="1830" y="2359"/>
                    <a:pt x="2327" y="1845"/>
                    <a:pt x="2584" y="1220"/>
                  </a:cubicBezTo>
                  <a:close/>
                  <a:moveTo>
                    <a:pt x="2616" y="0"/>
                  </a:moveTo>
                  <a:cubicBezTo>
                    <a:pt x="2488" y="0"/>
                    <a:pt x="2407" y="80"/>
                    <a:pt x="2407" y="193"/>
                  </a:cubicBezTo>
                  <a:cubicBezTo>
                    <a:pt x="2407" y="1428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599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34"/>
                    <a:pt x="2488" y="5214"/>
                    <a:pt x="2616" y="5214"/>
                  </a:cubicBezTo>
                  <a:cubicBezTo>
                    <a:pt x="2728" y="5214"/>
                    <a:pt x="2808" y="5134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599"/>
                  </a:cubicBezTo>
                  <a:cubicBezTo>
                    <a:pt x="5215" y="2487"/>
                    <a:pt x="5119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853600" y="4647325"/>
              <a:ext cx="318875" cy="200575"/>
            </a:xfrm>
            <a:custGeom>
              <a:rect b="b" l="l" r="r" t="t"/>
              <a:pathLst>
                <a:path extrusionOk="0" h="8023" w="12755">
                  <a:moveTo>
                    <a:pt x="6386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98" y="6177"/>
                    <a:pt x="209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209" y="6578"/>
                  </a:cubicBezTo>
                  <a:cubicBezTo>
                    <a:pt x="1685" y="6578"/>
                    <a:pt x="3049" y="7124"/>
                    <a:pt x="4091" y="8022"/>
                  </a:cubicBezTo>
                  <a:lnTo>
                    <a:pt x="4701" y="8022"/>
                  </a:lnTo>
                  <a:cubicBezTo>
                    <a:pt x="3915" y="7252"/>
                    <a:pt x="2920" y="6658"/>
                    <a:pt x="1813" y="6386"/>
                  </a:cubicBezTo>
                  <a:cubicBezTo>
                    <a:pt x="4059" y="5808"/>
                    <a:pt x="5824" y="4043"/>
                    <a:pt x="6386" y="1813"/>
                  </a:cubicBezTo>
                  <a:cubicBezTo>
                    <a:pt x="6963" y="4059"/>
                    <a:pt x="8728" y="5824"/>
                    <a:pt x="10958" y="6386"/>
                  </a:cubicBezTo>
                  <a:cubicBezTo>
                    <a:pt x="9851" y="6658"/>
                    <a:pt x="8840" y="7252"/>
                    <a:pt x="8070" y="8022"/>
                  </a:cubicBezTo>
                  <a:lnTo>
                    <a:pt x="8664" y="8022"/>
                  </a:lnTo>
                  <a:cubicBezTo>
                    <a:pt x="9707" y="7124"/>
                    <a:pt x="11070" y="6578"/>
                    <a:pt x="12562" y="6578"/>
                  </a:cubicBezTo>
                  <a:cubicBezTo>
                    <a:pt x="12675" y="6578"/>
                    <a:pt x="12755" y="6482"/>
                    <a:pt x="12755" y="6386"/>
                  </a:cubicBezTo>
                  <a:cubicBezTo>
                    <a:pt x="12755" y="6257"/>
                    <a:pt x="12675" y="6177"/>
                    <a:pt x="12562" y="6177"/>
                  </a:cubicBezTo>
                  <a:cubicBezTo>
                    <a:pt x="9274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3093850" y="43998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89"/>
                    <a:pt x="1589" y="1926"/>
                    <a:pt x="1172" y="1926"/>
                  </a:cubicBezTo>
                  <a:cubicBezTo>
                    <a:pt x="738" y="1926"/>
                    <a:pt x="401" y="1589"/>
                    <a:pt x="401" y="1156"/>
                  </a:cubicBezTo>
                  <a:cubicBezTo>
                    <a:pt x="401" y="739"/>
                    <a:pt x="738" y="402"/>
                    <a:pt x="1172" y="402"/>
                  </a:cubicBezTo>
                  <a:close/>
                  <a:moveTo>
                    <a:pt x="1172" y="1"/>
                  </a:moveTo>
                  <a:cubicBezTo>
                    <a:pt x="514" y="1"/>
                    <a:pt x="0" y="514"/>
                    <a:pt x="0" y="1156"/>
                  </a:cubicBezTo>
                  <a:cubicBezTo>
                    <a:pt x="0" y="1797"/>
                    <a:pt x="530" y="2327"/>
                    <a:pt x="1172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5064775" y="4439550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26"/>
                    <a:pt x="1156" y="1926"/>
                  </a:cubicBezTo>
                  <a:cubicBezTo>
                    <a:pt x="739" y="1926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951375" y="4692650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11" y="1861"/>
                  </a:moveTo>
                  <a:cubicBezTo>
                    <a:pt x="1155" y="1909"/>
                    <a:pt x="1252" y="1958"/>
                    <a:pt x="1332" y="2022"/>
                  </a:cubicBezTo>
                  <a:cubicBezTo>
                    <a:pt x="1412" y="2086"/>
                    <a:pt x="1460" y="2182"/>
                    <a:pt x="1460" y="2278"/>
                  </a:cubicBezTo>
                  <a:cubicBezTo>
                    <a:pt x="1444" y="2407"/>
                    <a:pt x="1412" y="2503"/>
                    <a:pt x="1332" y="2567"/>
                  </a:cubicBezTo>
                  <a:cubicBezTo>
                    <a:pt x="1252" y="2647"/>
                    <a:pt x="1155" y="2663"/>
                    <a:pt x="1011" y="2663"/>
                  </a:cubicBezTo>
                  <a:lnTo>
                    <a:pt x="1011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289" y="1621"/>
                    <a:pt x="401" y="1669"/>
                  </a:cubicBezTo>
                  <a:cubicBezTo>
                    <a:pt x="498" y="1701"/>
                    <a:pt x="658" y="1765"/>
                    <a:pt x="851" y="1829"/>
                  </a:cubicBezTo>
                  <a:lnTo>
                    <a:pt x="851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50" y="2359"/>
                    <a:pt x="450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10" y="3000"/>
                    <a:pt x="851" y="3032"/>
                  </a:cubicBezTo>
                  <a:lnTo>
                    <a:pt x="851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13" y="2551"/>
                    <a:pt x="1861" y="2423"/>
                    <a:pt x="1861" y="2311"/>
                  </a:cubicBezTo>
                  <a:cubicBezTo>
                    <a:pt x="1861" y="2150"/>
                    <a:pt x="1813" y="2006"/>
                    <a:pt x="1733" y="1909"/>
                  </a:cubicBezTo>
                  <a:cubicBezTo>
                    <a:pt x="1653" y="1797"/>
                    <a:pt x="1621" y="1701"/>
                    <a:pt x="1524" y="1669"/>
                  </a:cubicBezTo>
                  <a:cubicBezTo>
                    <a:pt x="1412" y="1621"/>
                    <a:pt x="1252" y="1556"/>
                    <a:pt x="1091" y="1508"/>
                  </a:cubicBezTo>
                  <a:lnTo>
                    <a:pt x="1011" y="1476"/>
                  </a:lnTo>
                  <a:lnTo>
                    <a:pt x="1011" y="658"/>
                  </a:lnTo>
                  <a:cubicBezTo>
                    <a:pt x="1123" y="674"/>
                    <a:pt x="1220" y="722"/>
                    <a:pt x="1284" y="786"/>
                  </a:cubicBezTo>
                  <a:cubicBezTo>
                    <a:pt x="1332" y="835"/>
                    <a:pt x="1380" y="915"/>
                    <a:pt x="1396" y="1027"/>
                  </a:cubicBezTo>
                  <a:lnTo>
                    <a:pt x="1861" y="1027"/>
                  </a:lnTo>
                  <a:cubicBezTo>
                    <a:pt x="1845" y="818"/>
                    <a:pt x="1765" y="658"/>
                    <a:pt x="1605" y="546"/>
                  </a:cubicBezTo>
                  <a:cubicBezTo>
                    <a:pt x="1460" y="417"/>
                    <a:pt x="1252" y="337"/>
                    <a:pt x="1011" y="321"/>
                  </a:cubicBezTo>
                  <a:lnTo>
                    <a:pt x="1011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904050" y="4663375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3873550" y="4632475"/>
              <a:ext cx="204600" cy="204575"/>
            </a:xfrm>
            <a:custGeom>
              <a:rect b="b" l="l" r="r" t="t"/>
              <a:pathLst>
                <a:path extrusionOk="0" h="8183" w="8184">
                  <a:moveTo>
                    <a:pt x="4092" y="418"/>
                  </a:moveTo>
                  <a:cubicBezTo>
                    <a:pt x="6113" y="418"/>
                    <a:pt x="7782" y="2086"/>
                    <a:pt x="7782" y="4108"/>
                  </a:cubicBezTo>
                  <a:cubicBezTo>
                    <a:pt x="7782" y="6129"/>
                    <a:pt x="6113" y="7798"/>
                    <a:pt x="4092" y="7798"/>
                  </a:cubicBezTo>
                  <a:cubicBezTo>
                    <a:pt x="2038" y="7798"/>
                    <a:pt x="402" y="6129"/>
                    <a:pt x="402" y="4108"/>
                  </a:cubicBezTo>
                  <a:cubicBezTo>
                    <a:pt x="402" y="2070"/>
                    <a:pt x="2071" y="418"/>
                    <a:pt x="4092" y="418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38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3719150" y="4577125"/>
              <a:ext cx="513400" cy="270775"/>
            </a:xfrm>
            <a:custGeom>
              <a:rect b="b" l="l" r="r" t="t"/>
              <a:pathLst>
                <a:path extrusionOk="0" h="10831" w="20536">
                  <a:moveTo>
                    <a:pt x="3450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0830"/>
                  </a:lnTo>
                  <a:lnTo>
                    <a:pt x="401" y="10830"/>
                  </a:lnTo>
                  <a:lnTo>
                    <a:pt x="401" y="3450"/>
                  </a:lnTo>
                  <a:cubicBezTo>
                    <a:pt x="401" y="1766"/>
                    <a:pt x="1765" y="402"/>
                    <a:pt x="3450" y="402"/>
                  </a:cubicBezTo>
                  <a:lnTo>
                    <a:pt x="17086" y="402"/>
                  </a:lnTo>
                  <a:cubicBezTo>
                    <a:pt x="18771" y="402"/>
                    <a:pt x="20135" y="1766"/>
                    <a:pt x="20135" y="3450"/>
                  </a:cubicBezTo>
                  <a:lnTo>
                    <a:pt x="20135" y="10830"/>
                  </a:lnTo>
                  <a:lnTo>
                    <a:pt x="20536" y="10830"/>
                  </a:lnTo>
                  <a:lnTo>
                    <a:pt x="20536" y="3450"/>
                  </a:lnTo>
                  <a:cubicBezTo>
                    <a:pt x="20536" y="1557"/>
                    <a:pt x="18964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3366175" y="4153575"/>
              <a:ext cx="321700" cy="321300"/>
            </a:xfrm>
            <a:custGeom>
              <a:rect b="b" l="l" r="r" t="t"/>
              <a:pathLst>
                <a:path extrusionOk="0" h="12852" w="12868">
                  <a:moveTo>
                    <a:pt x="6434" y="418"/>
                  </a:moveTo>
                  <a:cubicBezTo>
                    <a:pt x="9771" y="418"/>
                    <a:pt x="12467" y="3129"/>
                    <a:pt x="12467" y="6466"/>
                  </a:cubicBezTo>
                  <a:cubicBezTo>
                    <a:pt x="12467" y="9787"/>
                    <a:pt x="9771" y="12451"/>
                    <a:pt x="6434" y="12451"/>
                  </a:cubicBezTo>
                  <a:cubicBezTo>
                    <a:pt x="5392" y="12451"/>
                    <a:pt x="4349" y="12178"/>
                    <a:pt x="3434" y="11648"/>
                  </a:cubicBezTo>
                  <a:cubicBezTo>
                    <a:pt x="3386" y="11632"/>
                    <a:pt x="3370" y="11632"/>
                    <a:pt x="3322" y="11632"/>
                  </a:cubicBezTo>
                  <a:cubicBezTo>
                    <a:pt x="3306" y="11632"/>
                    <a:pt x="3290" y="11632"/>
                    <a:pt x="3274" y="11648"/>
                  </a:cubicBezTo>
                  <a:lnTo>
                    <a:pt x="1156" y="12370"/>
                  </a:lnTo>
                  <a:lnTo>
                    <a:pt x="1605" y="10156"/>
                  </a:lnTo>
                  <a:cubicBezTo>
                    <a:pt x="1621" y="10092"/>
                    <a:pt x="1605" y="10028"/>
                    <a:pt x="1557" y="9996"/>
                  </a:cubicBezTo>
                  <a:cubicBezTo>
                    <a:pt x="803" y="8953"/>
                    <a:pt x="402" y="7718"/>
                    <a:pt x="402" y="6466"/>
                  </a:cubicBezTo>
                  <a:cubicBezTo>
                    <a:pt x="402" y="3129"/>
                    <a:pt x="3113" y="418"/>
                    <a:pt x="6434" y="418"/>
                  </a:cubicBezTo>
                  <a:close/>
                  <a:moveTo>
                    <a:pt x="6434" y="1"/>
                  </a:moveTo>
                  <a:cubicBezTo>
                    <a:pt x="2889" y="1"/>
                    <a:pt x="1" y="2889"/>
                    <a:pt x="1" y="6434"/>
                  </a:cubicBezTo>
                  <a:cubicBezTo>
                    <a:pt x="1" y="7782"/>
                    <a:pt x="402" y="9049"/>
                    <a:pt x="1172" y="10156"/>
                  </a:cubicBezTo>
                  <a:lnTo>
                    <a:pt x="707" y="12643"/>
                  </a:lnTo>
                  <a:cubicBezTo>
                    <a:pt x="675" y="12723"/>
                    <a:pt x="723" y="12771"/>
                    <a:pt x="755" y="12820"/>
                  </a:cubicBezTo>
                  <a:cubicBezTo>
                    <a:pt x="803" y="12852"/>
                    <a:pt x="835" y="12852"/>
                    <a:pt x="899" y="12852"/>
                  </a:cubicBezTo>
                  <a:cubicBezTo>
                    <a:pt x="915" y="12852"/>
                    <a:pt x="947" y="12852"/>
                    <a:pt x="964" y="12836"/>
                  </a:cubicBezTo>
                  <a:lnTo>
                    <a:pt x="3306" y="12033"/>
                  </a:lnTo>
                  <a:cubicBezTo>
                    <a:pt x="4268" y="12579"/>
                    <a:pt x="5327" y="12852"/>
                    <a:pt x="6434" y="12852"/>
                  </a:cubicBezTo>
                  <a:cubicBezTo>
                    <a:pt x="9980" y="12852"/>
                    <a:pt x="12868" y="9964"/>
                    <a:pt x="12868" y="6418"/>
                  </a:cubicBezTo>
                  <a:cubicBezTo>
                    <a:pt x="12852" y="2889"/>
                    <a:pt x="9980" y="1"/>
                    <a:pt x="643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3425150" y="4221525"/>
              <a:ext cx="202575" cy="186375"/>
            </a:xfrm>
            <a:custGeom>
              <a:rect b="b" l="l" r="r" t="t"/>
              <a:pathLst>
                <a:path extrusionOk="0" h="7455" w="8103">
                  <a:moveTo>
                    <a:pt x="1557" y="395"/>
                  </a:moveTo>
                  <a:cubicBezTo>
                    <a:pt x="1797" y="395"/>
                    <a:pt x="1909" y="443"/>
                    <a:pt x="1958" y="492"/>
                  </a:cubicBezTo>
                  <a:cubicBezTo>
                    <a:pt x="2054" y="668"/>
                    <a:pt x="2455" y="1631"/>
                    <a:pt x="2599" y="1968"/>
                  </a:cubicBezTo>
                  <a:cubicBezTo>
                    <a:pt x="2599" y="1968"/>
                    <a:pt x="2631" y="2112"/>
                    <a:pt x="2551" y="2240"/>
                  </a:cubicBezTo>
                  <a:cubicBezTo>
                    <a:pt x="2423" y="2433"/>
                    <a:pt x="2134" y="2738"/>
                    <a:pt x="2134" y="2738"/>
                  </a:cubicBezTo>
                  <a:lnTo>
                    <a:pt x="2102" y="2754"/>
                  </a:lnTo>
                  <a:cubicBezTo>
                    <a:pt x="2006" y="2882"/>
                    <a:pt x="1893" y="3171"/>
                    <a:pt x="2102" y="3460"/>
                  </a:cubicBezTo>
                  <a:cubicBezTo>
                    <a:pt x="2150" y="3508"/>
                    <a:pt x="2166" y="3540"/>
                    <a:pt x="2214" y="3604"/>
                  </a:cubicBezTo>
                  <a:cubicBezTo>
                    <a:pt x="2391" y="3861"/>
                    <a:pt x="2647" y="4246"/>
                    <a:pt x="3129" y="4711"/>
                  </a:cubicBezTo>
                  <a:cubicBezTo>
                    <a:pt x="3706" y="5289"/>
                    <a:pt x="4781" y="5690"/>
                    <a:pt x="4845" y="5706"/>
                  </a:cubicBezTo>
                  <a:cubicBezTo>
                    <a:pt x="4861" y="5706"/>
                    <a:pt x="4861" y="5706"/>
                    <a:pt x="4878" y="5722"/>
                  </a:cubicBezTo>
                  <a:cubicBezTo>
                    <a:pt x="4882" y="5722"/>
                    <a:pt x="4902" y="5724"/>
                    <a:pt x="4932" y="5724"/>
                  </a:cubicBezTo>
                  <a:cubicBezTo>
                    <a:pt x="5016" y="5724"/>
                    <a:pt x="5177" y="5707"/>
                    <a:pt x="5295" y="5577"/>
                  </a:cubicBezTo>
                  <a:cubicBezTo>
                    <a:pt x="5407" y="5481"/>
                    <a:pt x="5840" y="4920"/>
                    <a:pt x="5936" y="4807"/>
                  </a:cubicBezTo>
                  <a:cubicBezTo>
                    <a:pt x="5961" y="4783"/>
                    <a:pt x="6014" y="4749"/>
                    <a:pt x="6088" y="4749"/>
                  </a:cubicBezTo>
                  <a:cubicBezTo>
                    <a:pt x="6111" y="4749"/>
                    <a:pt x="6135" y="4752"/>
                    <a:pt x="6161" y="4759"/>
                  </a:cubicBezTo>
                  <a:cubicBezTo>
                    <a:pt x="6450" y="4887"/>
                    <a:pt x="7653" y="5481"/>
                    <a:pt x="7669" y="5513"/>
                  </a:cubicBezTo>
                  <a:cubicBezTo>
                    <a:pt x="7669" y="5513"/>
                    <a:pt x="7685" y="5529"/>
                    <a:pt x="7685" y="5577"/>
                  </a:cubicBezTo>
                  <a:cubicBezTo>
                    <a:pt x="7685" y="5802"/>
                    <a:pt x="7589" y="6267"/>
                    <a:pt x="7461" y="6363"/>
                  </a:cubicBezTo>
                  <a:cubicBezTo>
                    <a:pt x="7268" y="6572"/>
                    <a:pt x="6803" y="7037"/>
                    <a:pt x="6129" y="7037"/>
                  </a:cubicBezTo>
                  <a:cubicBezTo>
                    <a:pt x="5439" y="7037"/>
                    <a:pt x="3594" y="6428"/>
                    <a:pt x="2631" y="5465"/>
                  </a:cubicBezTo>
                  <a:cubicBezTo>
                    <a:pt x="1749" y="4583"/>
                    <a:pt x="802" y="3540"/>
                    <a:pt x="610" y="2641"/>
                  </a:cubicBezTo>
                  <a:cubicBezTo>
                    <a:pt x="385" y="1695"/>
                    <a:pt x="450" y="1374"/>
                    <a:pt x="642" y="1101"/>
                  </a:cubicBezTo>
                  <a:lnTo>
                    <a:pt x="642" y="1069"/>
                  </a:lnTo>
                  <a:cubicBezTo>
                    <a:pt x="819" y="764"/>
                    <a:pt x="1107" y="411"/>
                    <a:pt x="1252" y="411"/>
                  </a:cubicBezTo>
                  <a:cubicBezTo>
                    <a:pt x="1364" y="395"/>
                    <a:pt x="1476" y="395"/>
                    <a:pt x="1557" y="395"/>
                  </a:cubicBezTo>
                  <a:close/>
                  <a:moveTo>
                    <a:pt x="1586" y="1"/>
                  </a:moveTo>
                  <a:cubicBezTo>
                    <a:pt x="1480" y="1"/>
                    <a:pt x="1363" y="9"/>
                    <a:pt x="1236" y="26"/>
                  </a:cubicBezTo>
                  <a:cubicBezTo>
                    <a:pt x="802" y="90"/>
                    <a:pt x="401" y="748"/>
                    <a:pt x="321" y="893"/>
                  </a:cubicBezTo>
                  <a:cubicBezTo>
                    <a:pt x="32" y="1342"/>
                    <a:pt x="0" y="1791"/>
                    <a:pt x="225" y="2754"/>
                  </a:cubicBezTo>
                  <a:cubicBezTo>
                    <a:pt x="450" y="3764"/>
                    <a:pt x="1396" y="4807"/>
                    <a:pt x="2375" y="5770"/>
                  </a:cubicBezTo>
                  <a:cubicBezTo>
                    <a:pt x="3402" y="6781"/>
                    <a:pt x="5295" y="7454"/>
                    <a:pt x="6161" y="7454"/>
                  </a:cubicBezTo>
                  <a:cubicBezTo>
                    <a:pt x="7011" y="7454"/>
                    <a:pt x="7573" y="6893"/>
                    <a:pt x="7765" y="6684"/>
                  </a:cubicBezTo>
                  <a:lnTo>
                    <a:pt x="7781" y="6668"/>
                  </a:lnTo>
                  <a:cubicBezTo>
                    <a:pt x="8022" y="6428"/>
                    <a:pt x="8102" y="5802"/>
                    <a:pt x="8102" y="5609"/>
                  </a:cubicBezTo>
                  <a:cubicBezTo>
                    <a:pt x="8086" y="5321"/>
                    <a:pt x="7926" y="5192"/>
                    <a:pt x="7830" y="5144"/>
                  </a:cubicBezTo>
                  <a:cubicBezTo>
                    <a:pt x="7733" y="5080"/>
                    <a:pt x="6610" y="4551"/>
                    <a:pt x="6321" y="4406"/>
                  </a:cubicBezTo>
                  <a:cubicBezTo>
                    <a:pt x="6229" y="4362"/>
                    <a:pt x="6143" y="4345"/>
                    <a:pt x="6065" y="4345"/>
                  </a:cubicBezTo>
                  <a:cubicBezTo>
                    <a:pt x="5858" y="4345"/>
                    <a:pt x="5706" y="4469"/>
                    <a:pt x="5648" y="4551"/>
                  </a:cubicBezTo>
                  <a:cubicBezTo>
                    <a:pt x="5439" y="4807"/>
                    <a:pt x="5102" y="5224"/>
                    <a:pt x="5038" y="5289"/>
                  </a:cubicBezTo>
                  <a:cubicBezTo>
                    <a:pt x="5022" y="5305"/>
                    <a:pt x="5006" y="5305"/>
                    <a:pt x="4974" y="5305"/>
                  </a:cubicBezTo>
                  <a:cubicBezTo>
                    <a:pt x="4813" y="5240"/>
                    <a:pt x="3915" y="4887"/>
                    <a:pt x="3450" y="4406"/>
                  </a:cubicBezTo>
                  <a:cubicBezTo>
                    <a:pt x="3016" y="3957"/>
                    <a:pt x="2760" y="3588"/>
                    <a:pt x="2567" y="3347"/>
                  </a:cubicBezTo>
                  <a:cubicBezTo>
                    <a:pt x="2535" y="3283"/>
                    <a:pt x="2487" y="3235"/>
                    <a:pt x="2471" y="3203"/>
                  </a:cubicBezTo>
                  <a:cubicBezTo>
                    <a:pt x="2407" y="3107"/>
                    <a:pt x="2455" y="3026"/>
                    <a:pt x="2471" y="2994"/>
                  </a:cubicBezTo>
                  <a:cubicBezTo>
                    <a:pt x="2535" y="2946"/>
                    <a:pt x="2808" y="2657"/>
                    <a:pt x="2936" y="2465"/>
                  </a:cubicBezTo>
                  <a:cubicBezTo>
                    <a:pt x="3097" y="2224"/>
                    <a:pt x="3049" y="1952"/>
                    <a:pt x="3000" y="1839"/>
                  </a:cubicBezTo>
                  <a:cubicBezTo>
                    <a:pt x="2968" y="1775"/>
                    <a:pt x="2455" y="540"/>
                    <a:pt x="2327" y="315"/>
                  </a:cubicBezTo>
                  <a:cubicBezTo>
                    <a:pt x="2226" y="113"/>
                    <a:pt x="1976" y="1"/>
                    <a:pt x="15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4405800" y="4261475"/>
              <a:ext cx="416350" cy="383875"/>
            </a:xfrm>
            <a:custGeom>
              <a:rect b="b" l="l" r="r" t="t"/>
              <a:pathLst>
                <a:path extrusionOk="0" h="15355" w="16654">
                  <a:moveTo>
                    <a:pt x="10958" y="418"/>
                  </a:moveTo>
                  <a:cubicBezTo>
                    <a:pt x="13846" y="418"/>
                    <a:pt x="16204" y="2760"/>
                    <a:pt x="16204" y="5664"/>
                  </a:cubicBezTo>
                  <a:cubicBezTo>
                    <a:pt x="16253" y="8536"/>
                    <a:pt x="13910" y="10894"/>
                    <a:pt x="10990" y="10894"/>
                  </a:cubicBezTo>
                  <a:cubicBezTo>
                    <a:pt x="10429" y="10894"/>
                    <a:pt x="9867" y="10782"/>
                    <a:pt x="9338" y="10605"/>
                  </a:cubicBezTo>
                  <a:cubicBezTo>
                    <a:pt x="9306" y="10605"/>
                    <a:pt x="9290" y="10589"/>
                    <a:pt x="9258" y="10589"/>
                  </a:cubicBezTo>
                  <a:cubicBezTo>
                    <a:pt x="9177" y="10573"/>
                    <a:pt x="9113" y="10525"/>
                    <a:pt x="9033" y="10509"/>
                  </a:cubicBezTo>
                  <a:cubicBezTo>
                    <a:pt x="8985" y="10493"/>
                    <a:pt x="8969" y="10493"/>
                    <a:pt x="8937" y="10461"/>
                  </a:cubicBezTo>
                  <a:cubicBezTo>
                    <a:pt x="8873" y="10445"/>
                    <a:pt x="8808" y="10413"/>
                    <a:pt x="8728" y="10381"/>
                  </a:cubicBezTo>
                  <a:cubicBezTo>
                    <a:pt x="8696" y="10365"/>
                    <a:pt x="8664" y="10365"/>
                    <a:pt x="8632" y="10349"/>
                  </a:cubicBezTo>
                  <a:cubicBezTo>
                    <a:pt x="8536" y="10300"/>
                    <a:pt x="8455" y="10252"/>
                    <a:pt x="8343" y="10204"/>
                  </a:cubicBezTo>
                  <a:cubicBezTo>
                    <a:pt x="8327" y="10188"/>
                    <a:pt x="8311" y="10188"/>
                    <a:pt x="8263" y="10188"/>
                  </a:cubicBezTo>
                  <a:lnTo>
                    <a:pt x="8231" y="10188"/>
                  </a:lnTo>
                  <a:cubicBezTo>
                    <a:pt x="8215" y="10188"/>
                    <a:pt x="8183" y="10188"/>
                    <a:pt x="8167" y="10204"/>
                  </a:cubicBezTo>
                  <a:lnTo>
                    <a:pt x="6386" y="10830"/>
                  </a:lnTo>
                  <a:lnTo>
                    <a:pt x="6739" y="8921"/>
                  </a:lnTo>
                  <a:cubicBezTo>
                    <a:pt x="6771" y="8857"/>
                    <a:pt x="6739" y="8792"/>
                    <a:pt x="6707" y="8760"/>
                  </a:cubicBezTo>
                  <a:cubicBezTo>
                    <a:pt x="6627" y="8664"/>
                    <a:pt x="6562" y="8568"/>
                    <a:pt x="6482" y="8439"/>
                  </a:cubicBezTo>
                  <a:cubicBezTo>
                    <a:pt x="6466" y="8391"/>
                    <a:pt x="6418" y="8343"/>
                    <a:pt x="6402" y="8295"/>
                  </a:cubicBezTo>
                  <a:cubicBezTo>
                    <a:pt x="6370" y="8247"/>
                    <a:pt x="6338" y="8183"/>
                    <a:pt x="6306" y="8119"/>
                  </a:cubicBezTo>
                  <a:cubicBezTo>
                    <a:pt x="6258" y="8054"/>
                    <a:pt x="6241" y="7990"/>
                    <a:pt x="6209" y="7942"/>
                  </a:cubicBezTo>
                  <a:cubicBezTo>
                    <a:pt x="6177" y="7894"/>
                    <a:pt x="6161" y="7846"/>
                    <a:pt x="6145" y="7798"/>
                  </a:cubicBezTo>
                  <a:cubicBezTo>
                    <a:pt x="6097" y="7717"/>
                    <a:pt x="6081" y="7653"/>
                    <a:pt x="6049" y="7573"/>
                  </a:cubicBezTo>
                  <a:cubicBezTo>
                    <a:pt x="6017" y="7541"/>
                    <a:pt x="6017" y="7493"/>
                    <a:pt x="6001" y="7461"/>
                  </a:cubicBezTo>
                  <a:cubicBezTo>
                    <a:pt x="5985" y="7381"/>
                    <a:pt x="5937" y="7300"/>
                    <a:pt x="5921" y="7220"/>
                  </a:cubicBezTo>
                  <a:cubicBezTo>
                    <a:pt x="5921" y="7188"/>
                    <a:pt x="5905" y="7156"/>
                    <a:pt x="5905" y="7140"/>
                  </a:cubicBezTo>
                  <a:cubicBezTo>
                    <a:pt x="5824" y="6835"/>
                    <a:pt x="5744" y="6514"/>
                    <a:pt x="5728" y="6177"/>
                  </a:cubicBezTo>
                  <a:cubicBezTo>
                    <a:pt x="5696" y="6017"/>
                    <a:pt x="5696" y="5824"/>
                    <a:pt x="5696" y="5664"/>
                  </a:cubicBezTo>
                  <a:cubicBezTo>
                    <a:pt x="5696" y="2776"/>
                    <a:pt x="8054" y="418"/>
                    <a:pt x="10958" y="418"/>
                  </a:cubicBezTo>
                  <a:close/>
                  <a:moveTo>
                    <a:pt x="4733" y="6258"/>
                  </a:moveTo>
                  <a:cubicBezTo>
                    <a:pt x="4958" y="6258"/>
                    <a:pt x="5167" y="6274"/>
                    <a:pt x="5375" y="6290"/>
                  </a:cubicBezTo>
                  <a:lnTo>
                    <a:pt x="5375" y="6354"/>
                  </a:lnTo>
                  <a:cubicBezTo>
                    <a:pt x="5407" y="6434"/>
                    <a:pt x="5407" y="6514"/>
                    <a:pt x="5423" y="6594"/>
                  </a:cubicBezTo>
                  <a:cubicBezTo>
                    <a:pt x="5423" y="6643"/>
                    <a:pt x="5439" y="6675"/>
                    <a:pt x="5439" y="6723"/>
                  </a:cubicBezTo>
                  <a:cubicBezTo>
                    <a:pt x="5455" y="6803"/>
                    <a:pt x="5487" y="6899"/>
                    <a:pt x="5503" y="6979"/>
                  </a:cubicBezTo>
                  <a:cubicBezTo>
                    <a:pt x="5536" y="7172"/>
                    <a:pt x="5600" y="7365"/>
                    <a:pt x="5680" y="7557"/>
                  </a:cubicBezTo>
                  <a:cubicBezTo>
                    <a:pt x="5696" y="7605"/>
                    <a:pt x="5696" y="7621"/>
                    <a:pt x="5728" y="7653"/>
                  </a:cubicBezTo>
                  <a:cubicBezTo>
                    <a:pt x="5744" y="7734"/>
                    <a:pt x="5776" y="7798"/>
                    <a:pt x="5808" y="7878"/>
                  </a:cubicBezTo>
                  <a:cubicBezTo>
                    <a:pt x="5824" y="7942"/>
                    <a:pt x="5840" y="7974"/>
                    <a:pt x="5856" y="8038"/>
                  </a:cubicBezTo>
                  <a:cubicBezTo>
                    <a:pt x="5889" y="8103"/>
                    <a:pt x="5921" y="8167"/>
                    <a:pt x="5969" y="8215"/>
                  </a:cubicBezTo>
                  <a:cubicBezTo>
                    <a:pt x="6001" y="8279"/>
                    <a:pt x="6017" y="8343"/>
                    <a:pt x="6065" y="8423"/>
                  </a:cubicBezTo>
                  <a:cubicBezTo>
                    <a:pt x="6081" y="8455"/>
                    <a:pt x="6129" y="8520"/>
                    <a:pt x="6145" y="8568"/>
                  </a:cubicBezTo>
                  <a:cubicBezTo>
                    <a:pt x="6209" y="8664"/>
                    <a:pt x="6290" y="8776"/>
                    <a:pt x="6338" y="8889"/>
                  </a:cubicBezTo>
                  <a:lnTo>
                    <a:pt x="6338" y="8905"/>
                  </a:lnTo>
                  <a:lnTo>
                    <a:pt x="6049" y="10461"/>
                  </a:lnTo>
                  <a:cubicBezTo>
                    <a:pt x="6001" y="10413"/>
                    <a:pt x="5921" y="10349"/>
                    <a:pt x="5840" y="10349"/>
                  </a:cubicBezTo>
                  <a:cubicBezTo>
                    <a:pt x="5696" y="10349"/>
                    <a:pt x="5584" y="10461"/>
                    <a:pt x="5584" y="10605"/>
                  </a:cubicBezTo>
                  <a:cubicBezTo>
                    <a:pt x="5584" y="10750"/>
                    <a:pt x="5696" y="10862"/>
                    <a:pt x="5840" y="10862"/>
                  </a:cubicBezTo>
                  <a:cubicBezTo>
                    <a:pt x="5905" y="10862"/>
                    <a:pt x="5937" y="10846"/>
                    <a:pt x="5985" y="10830"/>
                  </a:cubicBezTo>
                  <a:lnTo>
                    <a:pt x="5985" y="10830"/>
                  </a:lnTo>
                  <a:lnTo>
                    <a:pt x="5937" y="11071"/>
                  </a:lnTo>
                  <a:cubicBezTo>
                    <a:pt x="5921" y="11151"/>
                    <a:pt x="5969" y="11199"/>
                    <a:pt x="6001" y="11247"/>
                  </a:cubicBezTo>
                  <a:cubicBezTo>
                    <a:pt x="6017" y="11263"/>
                    <a:pt x="6049" y="11263"/>
                    <a:pt x="6065" y="11279"/>
                  </a:cubicBezTo>
                  <a:lnTo>
                    <a:pt x="6145" y="11279"/>
                  </a:lnTo>
                  <a:cubicBezTo>
                    <a:pt x="6161" y="11279"/>
                    <a:pt x="6177" y="11279"/>
                    <a:pt x="6193" y="11263"/>
                  </a:cubicBezTo>
                  <a:lnTo>
                    <a:pt x="8247" y="10557"/>
                  </a:lnTo>
                  <a:lnTo>
                    <a:pt x="8600" y="10750"/>
                  </a:lnTo>
                  <a:cubicBezTo>
                    <a:pt x="8648" y="10766"/>
                    <a:pt x="8664" y="10766"/>
                    <a:pt x="8712" y="10782"/>
                  </a:cubicBezTo>
                  <a:cubicBezTo>
                    <a:pt x="8808" y="10830"/>
                    <a:pt x="8889" y="10862"/>
                    <a:pt x="8985" y="10910"/>
                  </a:cubicBezTo>
                  <a:cubicBezTo>
                    <a:pt x="9001" y="10910"/>
                    <a:pt x="9033" y="10926"/>
                    <a:pt x="9049" y="10926"/>
                  </a:cubicBezTo>
                  <a:cubicBezTo>
                    <a:pt x="9017" y="11744"/>
                    <a:pt x="8728" y="12498"/>
                    <a:pt x="8247" y="13140"/>
                  </a:cubicBezTo>
                  <a:cubicBezTo>
                    <a:pt x="8215" y="13172"/>
                    <a:pt x="8215" y="13236"/>
                    <a:pt x="8215" y="13301"/>
                  </a:cubicBezTo>
                  <a:lnTo>
                    <a:pt x="8504" y="14825"/>
                  </a:lnTo>
                  <a:lnTo>
                    <a:pt x="7060" y="14311"/>
                  </a:lnTo>
                  <a:cubicBezTo>
                    <a:pt x="7042" y="14305"/>
                    <a:pt x="7022" y="14302"/>
                    <a:pt x="7002" y="14302"/>
                  </a:cubicBezTo>
                  <a:cubicBezTo>
                    <a:pt x="6967" y="14302"/>
                    <a:pt x="6930" y="14313"/>
                    <a:pt x="6899" y="14343"/>
                  </a:cubicBezTo>
                  <a:cubicBezTo>
                    <a:pt x="6241" y="14712"/>
                    <a:pt x="5503" y="14921"/>
                    <a:pt x="4733" y="14921"/>
                  </a:cubicBezTo>
                  <a:cubicBezTo>
                    <a:pt x="2359" y="14921"/>
                    <a:pt x="402" y="12980"/>
                    <a:pt x="402" y="10589"/>
                  </a:cubicBezTo>
                  <a:cubicBezTo>
                    <a:pt x="402" y="8199"/>
                    <a:pt x="2359" y="6258"/>
                    <a:pt x="4733" y="6258"/>
                  </a:cubicBezTo>
                  <a:close/>
                  <a:moveTo>
                    <a:pt x="10990" y="1"/>
                  </a:moveTo>
                  <a:cubicBezTo>
                    <a:pt x="7894" y="1"/>
                    <a:pt x="5343" y="2519"/>
                    <a:pt x="5343" y="5648"/>
                  </a:cubicBezTo>
                  <a:cubicBezTo>
                    <a:pt x="5343" y="5728"/>
                    <a:pt x="5343" y="5840"/>
                    <a:pt x="5359" y="5921"/>
                  </a:cubicBezTo>
                  <a:cubicBezTo>
                    <a:pt x="5167" y="5889"/>
                    <a:pt x="4958" y="5872"/>
                    <a:pt x="4733" y="5872"/>
                  </a:cubicBezTo>
                  <a:cubicBezTo>
                    <a:pt x="2134" y="5872"/>
                    <a:pt x="1" y="8006"/>
                    <a:pt x="1" y="10605"/>
                  </a:cubicBezTo>
                  <a:cubicBezTo>
                    <a:pt x="1" y="13220"/>
                    <a:pt x="2134" y="15338"/>
                    <a:pt x="4733" y="15338"/>
                  </a:cubicBezTo>
                  <a:cubicBezTo>
                    <a:pt x="5536" y="15338"/>
                    <a:pt x="6322" y="15146"/>
                    <a:pt x="7028" y="14761"/>
                  </a:cubicBezTo>
                  <a:lnTo>
                    <a:pt x="8712" y="15338"/>
                  </a:lnTo>
                  <a:cubicBezTo>
                    <a:pt x="8728" y="15338"/>
                    <a:pt x="8744" y="15354"/>
                    <a:pt x="8760" y="15354"/>
                  </a:cubicBezTo>
                  <a:cubicBezTo>
                    <a:pt x="8808" y="15354"/>
                    <a:pt x="8873" y="15338"/>
                    <a:pt x="8905" y="15322"/>
                  </a:cubicBezTo>
                  <a:cubicBezTo>
                    <a:pt x="8969" y="15274"/>
                    <a:pt x="8985" y="15194"/>
                    <a:pt x="8969" y="15146"/>
                  </a:cubicBezTo>
                  <a:lnTo>
                    <a:pt x="8632" y="13349"/>
                  </a:lnTo>
                  <a:cubicBezTo>
                    <a:pt x="9081" y="12691"/>
                    <a:pt x="9370" y="11937"/>
                    <a:pt x="9450" y="11103"/>
                  </a:cubicBezTo>
                  <a:cubicBezTo>
                    <a:pt x="9948" y="11247"/>
                    <a:pt x="10477" y="11327"/>
                    <a:pt x="10990" y="11327"/>
                  </a:cubicBezTo>
                  <a:cubicBezTo>
                    <a:pt x="14103" y="11327"/>
                    <a:pt x="16654" y="8808"/>
                    <a:pt x="16654" y="5680"/>
                  </a:cubicBezTo>
                  <a:cubicBezTo>
                    <a:pt x="16654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609550" y="44363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193" y="402"/>
                  </a:cubicBezTo>
                  <a:lnTo>
                    <a:pt x="5487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4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4609550" y="4397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609550" y="4358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486825" y="4520175"/>
              <a:ext cx="12850" cy="12850"/>
            </a:xfrm>
            <a:custGeom>
              <a:rect b="b" l="l" r="r" t="t"/>
              <a:pathLst>
                <a:path extrusionOk="0" h="514" w="514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14" y="113"/>
                    <a:pt x="401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517700" y="4519775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57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57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18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234900" y="891950"/>
              <a:ext cx="112725" cy="145625"/>
            </a:xfrm>
            <a:custGeom>
              <a:rect b="b" l="l" r="r" t="t"/>
              <a:pathLst>
                <a:path extrusionOk="0" h="5825" w="4509">
                  <a:moveTo>
                    <a:pt x="466" y="1"/>
                  </a:moveTo>
                  <a:cubicBezTo>
                    <a:pt x="305" y="1"/>
                    <a:pt x="161" y="17"/>
                    <a:pt x="17" y="33"/>
                  </a:cubicBezTo>
                  <a:lnTo>
                    <a:pt x="17" y="434"/>
                  </a:lnTo>
                  <a:cubicBezTo>
                    <a:pt x="145" y="402"/>
                    <a:pt x="305" y="370"/>
                    <a:pt x="466" y="370"/>
                  </a:cubicBezTo>
                  <a:cubicBezTo>
                    <a:pt x="1653" y="370"/>
                    <a:pt x="2600" y="1332"/>
                    <a:pt x="2600" y="2503"/>
                  </a:cubicBezTo>
                  <a:cubicBezTo>
                    <a:pt x="2600" y="2600"/>
                    <a:pt x="2680" y="2696"/>
                    <a:pt x="2792" y="2696"/>
                  </a:cubicBezTo>
                  <a:cubicBezTo>
                    <a:pt x="3514" y="2744"/>
                    <a:pt x="4092" y="3322"/>
                    <a:pt x="4092" y="4060"/>
                  </a:cubicBezTo>
                  <a:cubicBezTo>
                    <a:pt x="4092" y="4814"/>
                    <a:pt x="3498" y="5423"/>
                    <a:pt x="2728" y="5423"/>
                  </a:cubicBezTo>
                  <a:lnTo>
                    <a:pt x="1" y="5423"/>
                  </a:lnTo>
                  <a:lnTo>
                    <a:pt x="1" y="5824"/>
                  </a:lnTo>
                  <a:lnTo>
                    <a:pt x="2744" y="5824"/>
                  </a:lnTo>
                  <a:cubicBezTo>
                    <a:pt x="2754" y="5825"/>
                    <a:pt x="2764" y="5825"/>
                    <a:pt x="2774" y="5825"/>
                  </a:cubicBezTo>
                  <a:cubicBezTo>
                    <a:pt x="3723" y="5825"/>
                    <a:pt x="4509" y="5060"/>
                    <a:pt x="4509" y="4092"/>
                  </a:cubicBezTo>
                  <a:cubicBezTo>
                    <a:pt x="4509" y="3209"/>
                    <a:pt x="3867" y="2455"/>
                    <a:pt x="3001" y="2343"/>
                  </a:cubicBezTo>
                  <a:cubicBezTo>
                    <a:pt x="2905" y="1043"/>
                    <a:pt x="1798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391625" y="858675"/>
              <a:ext cx="50975" cy="4425"/>
            </a:xfrm>
            <a:custGeom>
              <a:rect b="b" l="l" r="r" t="t"/>
              <a:pathLst>
                <a:path extrusionOk="0" h="177" w="2039">
                  <a:moveTo>
                    <a:pt x="1" y="0"/>
                  </a:moveTo>
                  <a:cubicBezTo>
                    <a:pt x="322" y="128"/>
                    <a:pt x="675" y="176"/>
                    <a:pt x="1012" y="176"/>
                  </a:cubicBezTo>
                  <a:cubicBezTo>
                    <a:pt x="1349" y="176"/>
                    <a:pt x="1718" y="128"/>
                    <a:pt x="203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271300" y="889950"/>
              <a:ext cx="291625" cy="150425"/>
            </a:xfrm>
            <a:custGeom>
              <a:rect b="b" l="l" r="r" t="t"/>
              <a:pathLst>
                <a:path extrusionOk="0" h="6017" w="11665">
                  <a:moveTo>
                    <a:pt x="5841" y="385"/>
                  </a:moveTo>
                  <a:cubicBezTo>
                    <a:pt x="8777" y="385"/>
                    <a:pt x="11151" y="2712"/>
                    <a:pt x="11263" y="5616"/>
                  </a:cubicBezTo>
                  <a:lnTo>
                    <a:pt x="434" y="5616"/>
                  </a:lnTo>
                  <a:cubicBezTo>
                    <a:pt x="530" y="2728"/>
                    <a:pt x="2921" y="385"/>
                    <a:pt x="5841" y="385"/>
                  </a:cubicBezTo>
                  <a:close/>
                  <a:moveTo>
                    <a:pt x="5841" y="0"/>
                  </a:moveTo>
                  <a:cubicBezTo>
                    <a:pt x="2632" y="0"/>
                    <a:pt x="33" y="2599"/>
                    <a:pt x="33" y="5808"/>
                  </a:cubicBezTo>
                  <a:cubicBezTo>
                    <a:pt x="1" y="5920"/>
                    <a:pt x="113" y="6017"/>
                    <a:pt x="210" y="6017"/>
                  </a:cubicBezTo>
                  <a:lnTo>
                    <a:pt x="11456" y="6017"/>
                  </a:lnTo>
                  <a:cubicBezTo>
                    <a:pt x="11584" y="6017"/>
                    <a:pt x="11665" y="5936"/>
                    <a:pt x="11665" y="5808"/>
                  </a:cubicBezTo>
                  <a:cubicBezTo>
                    <a:pt x="11665" y="2599"/>
                    <a:pt x="9049" y="0"/>
                    <a:pt x="58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2136850" y="12657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6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26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97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193" y="2808"/>
                  </a:cubicBezTo>
                  <a:cubicBezTo>
                    <a:pt x="1429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6"/>
                    <a:pt x="3803" y="2808"/>
                    <a:pt x="5006" y="2808"/>
                  </a:cubicBezTo>
                  <a:cubicBezTo>
                    <a:pt x="5135" y="2808"/>
                    <a:pt x="5215" y="2727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783200" y="11747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99" y="1203"/>
                  </a:moveTo>
                  <a:cubicBezTo>
                    <a:pt x="2872" y="1845"/>
                    <a:pt x="3385" y="2343"/>
                    <a:pt x="4011" y="2599"/>
                  </a:cubicBezTo>
                  <a:cubicBezTo>
                    <a:pt x="3369" y="2856"/>
                    <a:pt x="2872" y="3369"/>
                    <a:pt x="2599" y="4011"/>
                  </a:cubicBezTo>
                  <a:cubicBezTo>
                    <a:pt x="2342" y="3369"/>
                    <a:pt x="1829" y="2856"/>
                    <a:pt x="1203" y="2599"/>
                  </a:cubicBezTo>
                  <a:cubicBezTo>
                    <a:pt x="1845" y="2343"/>
                    <a:pt x="2342" y="1813"/>
                    <a:pt x="2599" y="1203"/>
                  </a:cubicBezTo>
                  <a:close/>
                  <a:moveTo>
                    <a:pt x="2599" y="0"/>
                  </a:moveTo>
                  <a:cubicBezTo>
                    <a:pt x="2487" y="0"/>
                    <a:pt x="2407" y="80"/>
                    <a:pt x="2407" y="193"/>
                  </a:cubicBezTo>
                  <a:cubicBezTo>
                    <a:pt x="2407" y="1412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599"/>
                  </a:cubicBezTo>
                  <a:cubicBezTo>
                    <a:pt x="0" y="2712"/>
                    <a:pt x="80" y="2808"/>
                    <a:pt x="193" y="2808"/>
                  </a:cubicBezTo>
                  <a:cubicBezTo>
                    <a:pt x="1412" y="2808"/>
                    <a:pt x="2407" y="3803"/>
                    <a:pt x="2407" y="5006"/>
                  </a:cubicBezTo>
                  <a:cubicBezTo>
                    <a:pt x="2407" y="5134"/>
                    <a:pt x="2487" y="5214"/>
                    <a:pt x="2599" y="5214"/>
                  </a:cubicBezTo>
                  <a:cubicBezTo>
                    <a:pt x="2727" y="5214"/>
                    <a:pt x="2808" y="5134"/>
                    <a:pt x="2808" y="5006"/>
                  </a:cubicBezTo>
                  <a:cubicBezTo>
                    <a:pt x="2808" y="3786"/>
                    <a:pt x="3802" y="2808"/>
                    <a:pt x="5006" y="2808"/>
                  </a:cubicBezTo>
                  <a:cubicBezTo>
                    <a:pt x="5134" y="2808"/>
                    <a:pt x="5214" y="2712"/>
                    <a:pt x="5214" y="2599"/>
                  </a:cubicBezTo>
                  <a:cubicBezTo>
                    <a:pt x="5214" y="2487"/>
                    <a:pt x="5134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0"/>
                    <a:pt x="2727" y="0"/>
                    <a:pt x="259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2225100" y="18914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04"/>
                  </a:moveTo>
                  <a:cubicBezTo>
                    <a:pt x="2840" y="1846"/>
                    <a:pt x="3369" y="2343"/>
                    <a:pt x="3995" y="2616"/>
                  </a:cubicBezTo>
                  <a:cubicBezTo>
                    <a:pt x="3369" y="2873"/>
                    <a:pt x="2872" y="3370"/>
                    <a:pt x="2583" y="4012"/>
                  </a:cubicBezTo>
                  <a:cubicBezTo>
                    <a:pt x="2327" y="3370"/>
                    <a:pt x="1797" y="2873"/>
                    <a:pt x="1188" y="2616"/>
                  </a:cubicBezTo>
                  <a:cubicBezTo>
                    <a:pt x="1829" y="2343"/>
                    <a:pt x="2327" y="1830"/>
                    <a:pt x="2583" y="1204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209"/>
                  </a:cubicBezTo>
                  <a:cubicBezTo>
                    <a:pt x="2407" y="1429"/>
                    <a:pt x="1396" y="2407"/>
                    <a:pt x="193" y="2407"/>
                  </a:cubicBezTo>
                  <a:cubicBezTo>
                    <a:pt x="81" y="2407"/>
                    <a:pt x="0" y="2488"/>
                    <a:pt x="0" y="2616"/>
                  </a:cubicBezTo>
                  <a:cubicBezTo>
                    <a:pt x="0" y="2728"/>
                    <a:pt x="81" y="2808"/>
                    <a:pt x="193" y="2808"/>
                  </a:cubicBezTo>
                  <a:cubicBezTo>
                    <a:pt x="1428" y="2808"/>
                    <a:pt x="2407" y="3819"/>
                    <a:pt x="2407" y="5022"/>
                  </a:cubicBezTo>
                  <a:cubicBezTo>
                    <a:pt x="2407" y="5135"/>
                    <a:pt x="2487" y="5215"/>
                    <a:pt x="2599" y="5215"/>
                  </a:cubicBezTo>
                  <a:cubicBezTo>
                    <a:pt x="2728" y="5215"/>
                    <a:pt x="2808" y="5135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4" y="2808"/>
                    <a:pt x="5214" y="2728"/>
                    <a:pt x="5214" y="2616"/>
                  </a:cubicBezTo>
                  <a:cubicBezTo>
                    <a:pt x="5214" y="2488"/>
                    <a:pt x="5118" y="2407"/>
                    <a:pt x="5006" y="2407"/>
                  </a:cubicBezTo>
                  <a:cubicBezTo>
                    <a:pt x="3787" y="2407"/>
                    <a:pt x="2808" y="1413"/>
                    <a:pt x="2808" y="209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562600" y="16484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20"/>
                  </a:moveTo>
                  <a:cubicBezTo>
                    <a:pt x="2840" y="1862"/>
                    <a:pt x="3369" y="2359"/>
                    <a:pt x="3995" y="2632"/>
                  </a:cubicBezTo>
                  <a:cubicBezTo>
                    <a:pt x="3369" y="2888"/>
                    <a:pt x="2872" y="3386"/>
                    <a:pt x="2583" y="4027"/>
                  </a:cubicBezTo>
                  <a:cubicBezTo>
                    <a:pt x="2326" y="3386"/>
                    <a:pt x="1797" y="2888"/>
                    <a:pt x="1171" y="2632"/>
                  </a:cubicBezTo>
                  <a:cubicBezTo>
                    <a:pt x="1829" y="2359"/>
                    <a:pt x="2326" y="1846"/>
                    <a:pt x="2583" y="1220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193"/>
                  </a:cubicBezTo>
                  <a:cubicBezTo>
                    <a:pt x="2407" y="1428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600"/>
                  </a:cubicBezTo>
                  <a:cubicBezTo>
                    <a:pt x="0" y="2728"/>
                    <a:pt x="80" y="2808"/>
                    <a:pt x="193" y="2808"/>
                  </a:cubicBezTo>
                  <a:cubicBezTo>
                    <a:pt x="1428" y="2808"/>
                    <a:pt x="2407" y="3803"/>
                    <a:pt x="2407" y="5006"/>
                  </a:cubicBezTo>
                  <a:cubicBezTo>
                    <a:pt x="2407" y="5134"/>
                    <a:pt x="2487" y="5215"/>
                    <a:pt x="2599" y="5215"/>
                  </a:cubicBezTo>
                  <a:cubicBezTo>
                    <a:pt x="2728" y="5215"/>
                    <a:pt x="2808" y="5134"/>
                    <a:pt x="2808" y="5006"/>
                  </a:cubicBezTo>
                  <a:cubicBezTo>
                    <a:pt x="2808" y="3787"/>
                    <a:pt x="3802" y="2808"/>
                    <a:pt x="5006" y="2808"/>
                  </a:cubicBezTo>
                  <a:cubicBezTo>
                    <a:pt x="5134" y="2808"/>
                    <a:pt x="5214" y="2728"/>
                    <a:pt x="5214" y="2600"/>
                  </a:cubicBezTo>
                  <a:cubicBezTo>
                    <a:pt x="5214" y="2487"/>
                    <a:pt x="5118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76950" y="17085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91" y="1588"/>
                    <a:pt x="2760" y="1957"/>
                    <a:pt x="3209" y="2166"/>
                  </a:cubicBezTo>
                  <a:cubicBezTo>
                    <a:pt x="2760" y="2374"/>
                    <a:pt x="2375" y="2743"/>
                    <a:pt x="2166" y="3209"/>
                  </a:cubicBezTo>
                  <a:cubicBezTo>
                    <a:pt x="1958" y="2743"/>
                    <a:pt x="1589" y="2358"/>
                    <a:pt x="1124" y="2166"/>
                  </a:cubicBezTo>
                  <a:cubicBezTo>
                    <a:pt x="1573" y="1941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8" y="1957"/>
                    <a:pt x="209" y="1957"/>
                  </a:cubicBezTo>
                  <a:cubicBezTo>
                    <a:pt x="81" y="1957"/>
                    <a:pt x="1" y="2038"/>
                    <a:pt x="1" y="2166"/>
                  </a:cubicBezTo>
                  <a:cubicBezTo>
                    <a:pt x="1" y="2278"/>
                    <a:pt x="81" y="2358"/>
                    <a:pt x="209" y="2358"/>
                  </a:cubicBezTo>
                  <a:cubicBezTo>
                    <a:pt x="1172" y="2358"/>
                    <a:pt x="1974" y="3145"/>
                    <a:pt x="1974" y="4123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23"/>
                  </a:cubicBezTo>
                  <a:cubicBezTo>
                    <a:pt x="2375" y="3161"/>
                    <a:pt x="3161" y="2358"/>
                    <a:pt x="4140" y="2358"/>
                  </a:cubicBezTo>
                  <a:cubicBezTo>
                    <a:pt x="4252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40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5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35300" y="1249325"/>
              <a:ext cx="253925" cy="318875"/>
            </a:xfrm>
            <a:custGeom>
              <a:rect b="b" l="l" r="r" t="t"/>
              <a:pathLst>
                <a:path extrusionOk="0" h="12755" w="10157">
                  <a:moveTo>
                    <a:pt x="3787" y="0"/>
                  </a:moveTo>
                  <a:cubicBezTo>
                    <a:pt x="3659" y="0"/>
                    <a:pt x="3578" y="81"/>
                    <a:pt x="3578" y="193"/>
                  </a:cubicBezTo>
                  <a:cubicBezTo>
                    <a:pt x="3578" y="2647"/>
                    <a:pt x="2102" y="4749"/>
                    <a:pt x="1" y="5680"/>
                  </a:cubicBezTo>
                  <a:lnTo>
                    <a:pt x="1" y="6113"/>
                  </a:lnTo>
                  <a:cubicBezTo>
                    <a:pt x="1846" y="5375"/>
                    <a:pt x="3258" y="3771"/>
                    <a:pt x="3787" y="1797"/>
                  </a:cubicBezTo>
                  <a:cubicBezTo>
                    <a:pt x="4365" y="4043"/>
                    <a:pt x="6129" y="5808"/>
                    <a:pt x="8359" y="6370"/>
                  </a:cubicBezTo>
                  <a:cubicBezTo>
                    <a:pt x="6113" y="6963"/>
                    <a:pt x="4348" y="8728"/>
                    <a:pt x="3787" y="10942"/>
                  </a:cubicBezTo>
                  <a:cubicBezTo>
                    <a:pt x="3290" y="8985"/>
                    <a:pt x="1862" y="7380"/>
                    <a:pt x="1" y="6642"/>
                  </a:cubicBezTo>
                  <a:lnTo>
                    <a:pt x="1" y="7075"/>
                  </a:lnTo>
                  <a:cubicBezTo>
                    <a:pt x="2102" y="8006"/>
                    <a:pt x="3578" y="10108"/>
                    <a:pt x="3578" y="12546"/>
                  </a:cubicBezTo>
                  <a:cubicBezTo>
                    <a:pt x="3578" y="12675"/>
                    <a:pt x="3659" y="12755"/>
                    <a:pt x="3787" y="12755"/>
                  </a:cubicBezTo>
                  <a:cubicBezTo>
                    <a:pt x="3899" y="12755"/>
                    <a:pt x="3979" y="12675"/>
                    <a:pt x="3979" y="12546"/>
                  </a:cubicBezTo>
                  <a:cubicBezTo>
                    <a:pt x="3979" y="9257"/>
                    <a:pt x="6675" y="6578"/>
                    <a:pt x="9964" y="6578"/>
                  </a:cubicBezTo>
                  <a:cubicBezTo>
                    <a:pt x="10076" y="6578"/>
                    <a:pt x="10156" y="6498"/>
                    <a:pt x="10156" y="6370"/>
                  </a:cubicBezTo>
                  <a:cubicBezTo>
                    <a:pt x="10156" y="6257"/>
                    <a:pt x="10076" y="6177"/>
                    <a:pt x="9964" y="6177"/>
                  </a:cubicBezTo>
                  <a:cubicBezTo>
                    <a:pt x="6675" y="6177"/>
                    <a:pt x="3979" y="3482"/>
                    <a:pt x="3979" y="193"/>
                  </a:cubicBezTo>
                  <a:cubicBezTo>
                    <a:pt x="3979" y="81"/>
                    <a:pt x="3899" y="0"/>
                    <a:pt x="37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10575" y="10014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605"/>
                    <a:pt x="1589" y="1958"/>
                    <a:pt x="1172" y="1958"/>
                  </a:cubicBezTo>
                  <a:cubicBezTo>
                    <a:pt x="739" y="1958"/>
                    <a:pt x="402" y="1605"/>
                    <a:pt x="402" y="1188"/>
                  </a:cubicBezTo>
                  <a:cubicBezTo>
                    <a:pt x="402" y="771"/>
                    <a:pt x="739" y="434"/>
                    <a:pt x="1172" y="434"/>
                  </a:cubicBezTo>
                  <a:close/>
                  <a:moveTo>
                    <a:pt x="1172" y="0"/>
                  </a:moveTo>
                  <a:cubicBezTo>
                    <a:pt x="530" y="0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268100" y="1294250"/>
              <a:ext cx="46550" cy="83450"/>
            </a:xfrm>
            <a:custGeom>
              <a:rect b="b" l="l" r="r" t="t"/>
              <a:pathLst>
                <a:path extrusionOk="0" h="3338" w="1862">
                  <a:moveTo>
                    <a:pt x="899" y="674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9" y="1412"/>
                    <a:pt x="642" y="1348"/>
                    <a:pt x="578" y="1284"/>
                  </a:cubicBezTo>
                  <a:cubicBezTo>
                    <a:pt x="498" y="1236"/>
                    <a:pt x="482" y="1155"/>
                    <a:pt x="482" y="1027"/>
                  </a:cubicBezTo>
                  <a:cubicBezTo>
                    <a:pt x="482" y="915"/>
                    <a:pt x="514" y="834"/>
                    <a:pt x="594" y="770"/>
                  </a:cubicBezTo>
                  <a:cubicBezTo>
                    <a:pt x="674" y="706"/>
                    <a:pt x="771" y="674"/>
                    <a:pt x="899" y="674"/>
                  </a:cubicBezTo>
                  <a:close/>
                  <a:moveTo>
                    <a:pt x="995" y="1877"/>
                  </a:moveTo>
                  <a:cubicBezTo>
                    <a:pt x="1140" y="1909"/>
                    <a:pt x="1236" y="1974"/>
                    <a:pt x="1316" y="2038"/>
                  </a:cubicBezTo>
                  <a:cubicBezTo>
                    <a:pt x="1396" y="2086"/>
                    <a:pt x="1445" y="2198"/>
                    <a:pt x="1445" y="2294"/>
                  </a:cubicBezTo>
                  <a:cubicBezTo>
                    <a:pt x="1445" y="2439"/>
                    <a:pt x="1396" y="2519"/>
                    <a:pt x="1316" y="2599"/>
                  </a:cubicBezTo>
                  <a:cubicBezTo>
                    <a:pt x="1236" y="2679"/>
                    <a:pt x="1140" y="2695"/>
                    <a:pt x="995" y="2695"/>
                  </a:cubicBezTo>
                  <a:lnTo>
                    <a:pt x="995" y="1877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53"/>
                    <a:pt x="418" y="401"/>
                  </a:cubicBezTo>
                  <a:cubicBezTo>
                    <a:pt x="273" y="465"/>
                    <a:pt x="177" y="546"/>
                    <a:pt x="113" y="674"/>
                  </a:cubicBezTo>
                  <a:cubicBezTo>
                    <a:pt x="33" y="770"/>
                    <a:pt x="1" y="915"/>
                    <a:pt x="1" y="1027"/>
                  </a:cubicBezTo>
                  <a:cubicBezTo>
                    <a:pt x="1" y="1203"/>
                    <a:pt x="33" y="1332"/>
                    <a:pt x="113" y="1444"/>
                  </a:cubicBezTo>
                  <a:cubicBezTo>
                    <a:pt x="193" y="1556"/>
                    <a:pt x="289" y="1637"/>
                    <a:pt x="402" y="1669"/>
                  </a:cubicBezTo>
                  <a:cubicBezTo>
                    <a:pt x="498" y="1717"/>
                    <a:pt x="658" y="1765"/>
                    <a:pt x="851" y="1829"/>
                  </a:cubicBezTo>
                  <a:lnTo>
                    <a:pt x="851" y="2679"/>
                  </a:lnTo>
                  <a:cubicBezTo>
                    <a:pt x="739" y="2647"/>
                    <a:pt x="642" y="2615"/>
                    <a:pt x="578" y="2535"/>
                  </a:cubicBezTo>
                  <a:cubicBezTo>
                    <a:pt x="514" y="2455"/>
                    <a:pt x="450" y="2375"/>
                    <a:pt x="450" y="2278"/>
                  </a:cubicBezTo>
                  <a:lnTo>
                    <a:pt x="1" y="2278"/>
                  </a:lnTo>
                  <a:cubicBezTo>
                    <a:pt x="17" y="2471"/>
                    <a:pt x="97" y="2647"/>
                    <a:pt x="257" y="2792"/>
                  </a:cubicBezTo>
                  <a:cubicBezTo>
                    <a:pt x="418" y="2936"/>
                    <a:pt x="610" y="3016"/>
                    <a:pt x="851" y="3032"/>
                  </a:cubicBezTo>
                  <a:lnTo>
                    <a:pt x="851" y="3337"/>
                  </a:lnTo>
                  <a:lnTo>
                    <a:pt x="979" y="3337"/>
                  </a:lnTo>
                  <a:lnTo>
                    <a:pt x="979" y="3032"/>
                  </a:lnTo>
                  <a:cubicBezTo>
                    <a:pt x="1172" y="3032"/>
                    <a:pt x="1332" y="3000"/>
                    <a:pt x="1461" y="2936"/>
                  </a:cubicBezTo>
                  <a:cubicBezTo>
                    <a:pt x="1605" y="2872"/>
                    <a:pt x="1701" y="2776"/>
                    <a:pt x="1765" y="2679"/>
                  </a:cubicBezTo>
                  <a:cubicBezTo>
                    <a:pt x="1814" y="2551"/>
                    <a:pt x="1862" y="2439"/>
                    <a:pt x="1862" y="2310"/>
                  </a:cubicBezTo>
                  <a:cubicBezTo>
                    <a:pt x="1862" y="2150"/>
                    <a:pt x="1814" y="2006"/>
                    <a:pt x="1733" y="1909"/>
                  </a:cubicBezTo>
                  <a:cubicBezTo>
                    <a:pt x="1653" y="1813"/>
                    <a:pt x="1621" y="1733"/>
                    <a:pt x="1493" y="1669"/>
                  </a:cubicBezTo>
                  <a:cubicBezTo>
                    <a:pt x="1396" y="1637"/>
                    <a:pt x="1236" y="1572"/>
                    <a:pt x="1076" y="1508"/>
                  </a:cubicBezTo>
                  <a:lnTo>
                    <a:pt x="995" y="1492"/>
                  </a:lnTo>
                  <a:lnTo>
                    <a:pt x="995" y="674"/>
                  </a:lnTo>
                  <a:cubicBezTo>
                    <a:pt x="1092" y="690"/>
                    <a:pt x="1204" y="722"/>
                    <a:pt x="1252" y="786"/>
                  </a:cubicBezTo>
                  <a:cubicBezTo>
                    <a:pt x="1316" y="850"/>
                    <a:pt x="1364" y="931"/>
                    <a:pt x="1380" y="1027"/>
                  </a:cubicBezTo>
                  <a:lnTo>
                    <a:pt x="1846" y="1027"/>
                  </a:lnTo>
                  <a:cubicBezTo>
                    <a:pt x="1814" y="834"/>
                    <a:pt x="1733" y="674"/>
                    <a:pt x="1573" y="546"/>
                  </a:cubicBezTo>
                  <a:cubicBezTo>
                    <a:pt x="1445" y="433"/>
                    <a:pt x="1236" y="353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1220375" y="1265375"/>
              <a:ext cx="143200" cy="143200"/>
            </a:xfrm>
            <a:custGeom>
              <a:rect b="b" l="l" r="r" t="t"/>
              <a:pathLst>
                <a:path extrusionOk="0" h="5728" w="5728">
                  <a:moveTo>
                    <a:pt x="2872" y="401"/>
                  </a:moveTo>
                  <a:cubicBezTo>
                    <a:pt x="4236" y="401"/>
                    <a:pt x="5327" y="1508"/>
                    <a:pt x="5327" y="2872"/>
                  </a:cubicBezTo>
                  <a:cubicBezTo>
                    <a:pt x="5327" y="4236"/>
                    <a:pt x="4236" y="5326"/>
                    <a:pt x="2872" y="5326"/>
                  </a:cubicBezTo>
                  <a:cubicBezTo>
                    <a:pt x="1492" y="5326"/>
                    <a:pt x="402" y="4236"/>
                    <a:pt x="402" y="2872"/>
                  </a:cubicBezTo>
                  <a:cubicBezTo>
                    <a:pt x="402" y="1508"/>
                    <a:pt x="1492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44"/>
                    <a:pt x="1284" y="5728"/>
                    <a:pt x="2872" y="5728"/>
                  </a:cubicBezTo>
                  <a:cubicBezTo>
                    <a:pt x="4444" y="5728"/>
                    <a:pt x="5728" y="4444"/>
                    <a:pt x="5728" y="2872"/>
                  </a:cubicBezTo>
                  <a:cubicBezTo>
                    <a:pt x="5728" y="1284"/>
                    <a:pt x="4444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1189900" y="1234875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1" y="402"/>
                  </a:moveTo>
                  <a:cubicBezTo>
                    <a:pt x="6113" y="402"/>
                    <a:pt x="7781" y="2054"/>
                    <a:pt x="7781" y="4092"/>
                  </a:cubicBezTo>
                  <a:cubicBezTo>
                    <a:pt x="7781" y="6113"/>
                    <a:pt x="6129" y="7782"/>
                    <a:pt x="4091" y="7782"/>
                  </a:cubicBezTo>
                  <a:cubicBezTo>
                    <a:pt x="2038" y="7782"/>
                    <a:pt x="401" y="6113"/>
                    <a:pt x="401" y="4092"/>
                  </a:cubicBezTo>
                  <a:cubicBezTo>
                    <a:pt x="401" y="2054"/>
                    <a:pt x="2054" y="402"/>
                    <a:pt x="4091" y="402"/>
                  </a:cubicBezTo>
                  <a:close/>
                  <a:moveTo>
                    <a:pt x="4091" y="1"/>
                  </a:moveTo>
                  <a:cubicBezTo>
                    <a:pt x="1813" y="1"/>
                    <a:pt x="0" y="1846"/>
                    <a:pt x="0" y="4092"/>
                  </a:cubicBezTo>
                  <a:cubicBezTo>
                    <a:pt x="0" y="6338"/>
                    <a:pt x="1829" y="8183"/>
                    <a:pt x="4091" y="8183"/>
                  </a:cubicBezTo>
                  <a:cubicBezTo>
                    <a:pt x="6337" y="8183"/>
                    <a:pt x="8182" y="6338"/>
                    <a:pt x="8182" y="4092"/>
                  </a:cubicBezTo>
                  <a:cubicBezTo>
                    <a:pt x="8182" y="1846"/>
                    <a:pt x="6353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1034675" y="1179125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19" y="402"/>
                  </a:moveTo>
                  <a:cubicBezTo>
                    <a:pt x="18803" y="402"/>
                    <a:pt x="20151" y="1765"/>
                    <a:pt x="20151" y="3450"/>
                  </a:cubicBezTo>
                  <a:lnTo>
                    <a:pt x="20151" y="11488"/>
                  </a:lnTo>
                  <a:lnTo>
                    <a:pt x="433" y="11488"/>
                  </a:lnTo>
                  <a:lnTo>
                    <a:pt x="433" y="3450"/>
                  </a:lnTo>
                  <a:cubicBezTo>
                    <a:pt x="433" y="1765"/>
                    <a:pt x="1797" y="402"/>
                    <a:pt x="3482" y="402"/>
                  </a:cubicBezTo>
                  <a:close/>
                  <a:moveTo>
                    <a:pt x="20135" y="11905"/>
                  </a:moveTo>
                  <a:cubicBezTo>
                    <a:pt x="20103" y="13557"/>
                    <a:pt x="18739" y="14857"/>
                    <a:pt x="17087" y="14857"/>
                  </a:cubicBezTo>
                  <a:lnTo>
                    <a:pt x="3482" y="14857"/>
                  </a:lnTo>
                  <a:cubicBezTo>
                    <a:pt x="1829" y="14857"/>
                    <a:pt x="482" y="13541"/>
                    <a:pt x="433" y="11905"/>
                  </a:cubicBezTo>
                  <a:close/>
                  <a:moveTo>
                    <a:pt x="12354" y="15258"/>
                  </a:moveTo>
                  <a:lnTo>
                    <a:pt x="12354" y="16878"/>
                  </a:lnTo>
                  <a:lnTo>
                    <a:pt x="8247" y="16878"/>
                  </a:lnTo>
                  <a:lnTo>
                    <a:pt x="8247" y="15258"/>
                  </a:lnTo>
                  <a:close/>
                  <a:moveTo>
                    <a:pt x="3450" y="1"/>
                  </a:moveTo>
                  <a:cubicBezTo>
                    <a:pt x="1557" y="1"/>
                    <a:pt x="0" y="1541"/>
                    <a:pt x="0" y="3450"/>
                  </a:cubicBezTo>
                  <a:lnTo>
                    <a:pt x="0" y="11809"/>
                  </a:lnTo>
                  <a:cubicBezTo>
                    <a:pt x="0" y="13718"/>
                    <a:pt x="1557" y="15258"/>
                    <a:pt x="3450" y="15258"/>
                  </a:cubicBezTo>
                  <a:lnTo>
                    <a:pt x="7846" y="15258"/>
                  </a:lnTo>
                  <a:lnTo>
                    <a:pt x="7846" y="17007"/>
                  </a:lnTo>
                  <a:lnTo>
                    <a:pt x="6402" y="17007"/>
                  </a:lnTo>
                  <a:cubicBezTo>
                    <a:pt x="6289" y="17007"/>
                    <a:pt x="6209" y="17087"/>
                    <a:pt x="6209" y="17199"/>
                  </a:cubicBezTo>
                  <a:cubicBezTo>
                    <a:pt x="6209" y="17328"/>
                    <a:pt x="6289" y="17408"/>
                    <a:pt x="6402" y="17408"/>
                  </a:cubicBezTo>
                  <a:lnTo>
                    <a:pt x="14199" y="17408"/>
                  </a:lnTo>
                  <a:cubicBezTo>
                    <a:pt x="14311" y="17408"/>
                    <a:pt x="14391" y="17296"/>
                    <a:pt x="14391" y="17199"/>
                  </a:cubicBezTo>
                  <a:cubicBezTo>
                    <a:pt x="14391" y="17087"/>
                    <a:pt x="14311" y="17007"/>
                    <a:pt x="14183" y="17007"/>
                  </a:cubicBezTo>
                  <a:lnTo>
                    <a:pt x="12739" y="17007"/>
                  </a:lnTo>
                  <a:lnTo>
                    <a:pt x="12739" y="15258"/>
                  </a:lnTo>
                  <a:lnTo>
                    <a:pt x="17087" y="15258"/>
                  </a:lnTo>
                  <a:cubicBezTo>
                    <a:pt x="18996" y="15258"/>
                    <a:pt x="20536" y="13718"/>
                    <a:pt x="20536" y="11809"/>
                  </a:cubicBezTo>
                  <a:lnTo>
                    <a:pt x="20536" y="3450"/>
                  </a:lnTo>
                  <a:cubicBezTo>
                    <a:pt x="20536" y="1541"/>
                    <a:pt x="18996" y="1"/>
                    <a:pt x="17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1274125" y="1493575"/>
              <a:ext cx="36125" cy="35725"/>
            </a:xfrm>
            <a:custGeom>
              <a:rect b="b" l="l" r="r" t="t"/>
              <a:pathLst>
                <a:path extrusionOk="0" h="1429" w="1445">
                  <a:moveTo>
                    <a:pt x="722" y="1"/>
                  </a:moveTo>
                  <a:cubicBezTo>
                    <a:pt x="321" y="1"/>
                    <a:pt x="0" y="306"/>
                    <a:pt x="0" y="707"/>
                  </a:cubicBezTo>
                  <a:cubicBezTo>
                    <a:pt x="0" y="1108"/>
                    <a:pt x="321" y="1429"/>
                    <a:pt x="722" y="1429"/>
                  </a:cubicBezTo>
                  <a:cubicBezTo>
                    <a:pt x="1123" y="1429"/>
                    <a:pt x="1444" y="1108"/>
                    <a:pt x="1444" y="707"/>
                  </a:cubicBezTo>
                  <a:cubicBezTo>
                    <a:pt x="1444" y="306"/>
                    <a:pt x="1123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2066675" y="1476325"/>
              <a:ext cx="289200" cy="237475"/>
            </a:xfrm>
            <a:custGeom>
              <a:rect b="b" l="l" r="r" t="t"/>
              <a:pathLst>
                <a:path extrusionOk="0" h="9499" w="11568">
                  <a:moveTo>
                    <a:pt x="7877" y="290"/>
                  </a:moveTo>
                  <a:cubicBezTo>
                    <a:pt x="8519" y="290"/>
                    <a:pt x="9097" y="530"/>
                    <a:pt x="9498" y="947"/>
                  </a:cubicBezTo>
                  <a:cubicBezTo>
                    <a:pt x="9540" y="979"/>
                    <a:pt x="9595" y="1003"/>
                    <a:pt x="9646" y="1003"/>
                  </a:cubicBezTo>
                  <a:cubicBezTo>
                    <a:pt x="9674" y="1003"/>
                    <a:pt x="9700" y="996"/>
                    <a:pt x="9722" y="980"/>
                  </a:cubicBezTo>
                  <a:lnTo>
                    <a:pt x="10332" y="707"/>
                  </a:lnTo>
                  <a:lnTo>
                    <a:pt x="10605" y="578"/>
                  </a:lnTo>
                  <a:lnTo>
                    <a:pt x="10605" y="578"/>
                  </a:lnTo>
                  <a:cubicBezTo>
                    <a:pt x="10428" y="803"/>
                    <a:pt x="10172" y="1060"/>
                    <a:pt x="9979" y="1204"/>
                  </a:cubicBezTo>
                  <a:cubicBezTo>
                    <a:pt x="9947" y="1236"/>
                    <a:pt x="9931" y="1284"/>
                    <a:pt x="9899" y="1316"/>
                  </a:cubicBezTo>
                  <a:lnTo>
                    <a:pt x="9899" y="1365"/>
                  </a:lnTo>
                  <a:cubicBezTo>
                    <a:pt x="9899" y="1429"/>
                    <a:pt x="9899" y="1477"/>
                    <a:pt x="9947" y="1525"/>
                  </a:cubicBezTo>
                  <a:cubicBezTo>
                    <a:pt x="9979" y="1573"/>
                    <a:pt x="10027" y="1605"/>
                    <a:pt x="10091" y="1605"/>
                  </a:cubicBezTo>
                  <a:cubicBezTo>
                    <a:pt x="10091" y="1605"/>
                    <a:pt x="10108" y="1607"/>
                    <a:pt x="10140" y="1607"/>
                  </a:cubicBezTo>
                  <a:cubicBezTo>
                    <a:pt x="10217" y="1607"/>
                    <a:pt x="10383" y="1598"/>
                    <a:pt x="10589" y="1541"/>
                  </a:cubicBezTo>
                  <a:cubicBezTo>
                    <a:pt x="10653" y="1525"/>
                    <a:pt x="10733" y="1509"/>
                    <a:pt x="10829" y="1461"/>
                  </a:cubicBezTo>
                  <a:lnTo>
                    <a:pt x="10829" y="1461"/>
                  </a:lnTo>
                  <a:cubicBezTo>
                    <a:pt x="10749" y="1541"/>
                    <a:pt x="10685" y="1637"/>
                    <a:pt x="10589" y="1718"/>
                  </a:cubicBezTo>
                  <a:cubicBezTo>
                    <a:pt x="10332" y="1990"/>
                    <a:pt x="10172" y="2103"/>
                    <a:pt x="10107" y="2151"/>
                  </a:cubicBezTo>
                  <a:cubicBezTo>
                    <a:pt x="10027" y="2167"/>
                    <a:pt x="9963" y="2247"/>
                    <a:pt x="9963" y="2327"/>
                  </a:cubicBezTo>
                  <a:cubicBezTo>
                    <a:pt x="9867" y="5456"/>
                    <a:pt x="7781" y="8729"/>
                    <a:pt x="4011" y="8921"/>
                  </a:cubicBezTo>
                  <a:cubicBezTo>
                    <a:pt x="3869" y="8937"/>
                    <a:pt x="3727" y="8944"/>
                    <a:pt x="3586" y="8944"/>
                  </a:cubicBezTo>
                  <a:cubicBezTo>
                    <a:pt x="2698" y="8944"/>
                    <a:pt x="1811" y="8649"/>
                    <a:pt x="995" y="8151"/>
                  </a:cubicBezTo>
                  <a:cubicBezTo>
                    <a:pt x="1123" y="8151"/>
                    <a:pt x="1219" y="8167"/>
                    <a:pt x="1348" y="8167"/>
                  </a:cubicBezTo>
                  <a:cubicBezTo>
                    <a:pt x="2118" y="8167"/>
                    <a:pt x="2920" y="7878"/>
                    <a:pt x="3626" y="7349"/>
                  </a:cubicBezTo>
                  <a:cubicBezTo>
                    <a:pt x="3690" y="7301"/>
                    <a:pt x="3706" y="7220"/>
                    <a:pt x="3706" y="7140"/>
                  </a:cubicBezTo>
                  <a:cubicBezTo>
                    <a:pt x="3690" y="7060"/>
                    <a:pt x="3642" y="6996"/>
                    <a:pt x="3562" y="6980"/>
                  </a:cubicBezTo>
                  <a:cubicBezTo>
                    <a:pt x="3080" y="6835"/>
                    <a:pt x="1813" y="6386"/>
                    <a:pt x="1621" y="5761"/>
                  </a:cubicBezTo>
                  <a:lnTo>
                    <a:pt x="2439" y="5744"/>
                  </a:lnTo>
                  <a:cubicBezTo>
                    <a:pt x="2551" y="5744"/>
                    <a:pt x="2615" y="5664"/>
                    <a:pt x="2647" y="5552"/>
                  </a:cubicBezTo>
                  <a:cubicBezTo>
                    <a:pt x="2663" y="5456"/>
                    <a:pt x="2599" y="5375"/>
                    <a:pt x="2503" y="5343"/>
                  </a:cubicBezTo>
                  <a:cubicBezTo>
                    <a:pt x="2503" y="5343"/>
                    <a:pt x="1877" y="5135"/>
                    <a:pt x="1556" y="4862"/>
                  </a:cubicBezTo>
                  <a:cubicBezTo>
                    <a:pt x="1075" y="4429"/>
                    <a:pt x="818" y="3899"/>
                    <a:pt x="786" y="3547"/>
                  </a:cubicBezTo>
                  <a:lnTo>
                    <a:pt x="786" y="3547"/>
                  </a:lnTo>
                  <a:cubicBezTo>
                    <a:pt x="834" y="3579"/>
                    <a:pt x="899" y="3595"/>
                    <a:pt x="979" y="3627"/>
                  </a:cubicBezTo>
                  <a:cubicBezTo>
                    <a:pt x="1248" y="3729"/>
                    <a:pt x="1497" y="3740"/>
                    <a:pt x="1594" y="3740"/>
                  </a:cubicBezTo>
                  <a:cubicBezTo>
                    <a:pt x="1619" y="3740"/>
                    <a:pt x="1633" y="3739"/>
                    <a:pt x="1637" y="3739"/>
                  </a:cubicBezTo>
                  <a:cubicBezTo>
                    <a:pt x="1717" y="3739"/>
                    <a:pt x="1797" y="3675"/>
                    <a:pt x="1829" y="3595"/>
                  </a:cubicBezTo>
                  <a:cubicBezTo>
                    <a:pt x="1845" y="3514"/>
                    <a:pt x="1829" y="3418"/>
                    <a:pt x="1749" y="3370"/>
                  </a:cubicBezTo>
                  <a:cubicBezTo>
                    <a:pt x="1588" y="3258"/>
                    <a:pt x="1123" y="2873"/>
                    <a:pt x="979" y="2504"/>
                  </a:cubicBezTo>
                  <a:cubicBezTo>
                    <a:pt x="786" y="1942"/>
                    <a:pt x="802" y="1268"/>
                    <a:pt x="947" y="867"/>
                  </a:cubicBezTo>
                  <a:lnTo>
                    <a:pt x="947" y="867"/>
                  </a:lnTo>
                  <a:cubicBezTo>
                    <a:pt x="1187" y="1172"/>
                    <a:pt x="1685" y="1653"/>
                    <a:pt x="2808" y="2215"/>
                  </a:cubicBezTo>
                  <a:cubicBezTo>
                    <a:pt x="3786" y="2712"/>
                    <a:pt x="4813" y="3017"/>
                    <a:pt x="5615" y="3049"/>
                  </a:cubicBezTo>
                  <a:cubicBezTo>
                    <a:pt x="5631" y="3065"/>
                    <a:pt x="5680" y="3065"/>
                    <a:pt x="5696" y="3065"/>
                  </a:cubicBezTo>
                  <a:cubicBezTo>
                    <a:pt x="5792" y="3065"/>
                    <a:pt x="5888" y="2969"/>
                    <a:pt x="5888" y="2857"/>
                  </a:cubicBezTo>
                  <a:cubicBezTo>
                    <a:pt x="5888" y="2809"/>
                    <a:pt x="5888" y="2792"/>
                    <a:pt x="5872" y="2744"/>
                  </a:cubicBezTo>
                  <a:cubicBezTo>
                    <a:pt x="5840" y="2584"/>
                    <a:pt x="5792" y="2295"/>
                    <a:pt x="5792" y="2087"/>
                  </a:cubicBezTo>
                  <a:cubicBezTo>
                    <a:pt x="5792" y="1092"/>
                    <a:pt x="6738" y="290"/>
                    <a:pt x="7877" y="290"/>
                  </a:cubicBezTo>
                  <a:close/>
                  <a:moveTo>
                    <a:pt x="7894" y="1"/>
                  </a:moveTo>
                  <a:cubicBezTo>
                    <a:pt x="6514" y="1"/>
                    <a:pt x="5407" y="980"/>
                    <a:pt x="5407" y="2199"/>
                  </a:cubicBezTo>
                  <a:cubicBezTo>
                    <a:pt x="5407" y="2327"/>
                    <a:pt x="5423" y="2552"/>
                    <a:pt x="5455" y="2744"/>
                  </a:cubicBezTo>
                  <a:cubicBezTo>
                    <a:pt x="4749" y="2664"/>
                    <a:pt x="3851" y="2391"/>
                    <a:pt x="3000" y="1958"/>
                  </a:cubicBezTo>
                  <a:cubicBezTo>
                    <a:pt x="1332" y="1124"/>
                    <a:pt x="1155" y="546"/>
                    <a:pt x="1155" y="546"/>
                  </a:cubicBezTo>
                  <a:cubicBezTo>
                    <a:pt x="1139" y="466"/>
                    <a:pt x="1091" y="402"/>
                    <a:pt x="1011" y="386"/>
                  </a:cubicBezTo>
                  <a:cubicBezTo>
                    <a:pt x="993" y="377"/>
                    <a:pt x="973" y="373"/>
                    <a:pt x="952" y="373"/>
                  </a:cubicBezTo>
                  <a:cubicBezTo>
                    <a:pt x="898" y="373"/>
                    <a:pt x="841" y="399"/>
                    <a:pt x="818" y="434"/>
                  </a:cubicBezTo>
                  <a:cubicBezTo>
                    <a:pt x="481" y="803"/>
                    <a:pt x="321" y="1910"/>
                    <a:pt x="642" y="2760"/>
                  </a:cubicBezTo>
                  <a:cubicBezTo>
                    <a:pt x="722" y="2969"/>
                    <a:pt x="834" y="3161"/>
                    <a:pt x="979" y="3322"/>
                  </a:cubicBezTo>
                  <a:cubicBezTo>
                    <a:pt x="834" y="3274"/>
                    <a:pt x="786" y="3226"/>
                    <a:pt x="786" y="3226"/>
                  </a:cubicBezTo>
                  <a:cubicBezTo>
                    <a:pt x="752" y="3203"/>
                    <a:pt x="702" y="3180"/>
                    <a:pt x="653" y="3180"/>
                  </a:cubicBezTo>
                  <a:cubicBezTo>
                    <a:pt x="633" y="3180"/>
                    <a:pt x="613" y="3184"/>
                    <a:pt x="594" y="3194"/>
                  </a:cubicBezTo>
                  <a:cubicBezTo>
                    <a:pt x="546" y="3210"/>
                    <a:pt x="481" y="3242"/>
                    <a:pt x="465" y="3306"/>
                  </a:cubicBezTo>
                  <a:cubicBezTo>
                    <a:pt x="241" y="3835"/>
                    <a:pt x="626" y="4686"/>
                    <a:pt x="1316" y="5311"/>
                  </a:cubicBezTo>
                  <a:cubicBezTo>
                    <a:pt x="1396" y="5392"/>
                    <a:pt x="1508" y="5456"/>
                    <a:pt x="1604" y="5520"/>
                  </a:cubicBezTo>
                  <a:lnTo>
                    <a:pt x="1444" y="5520"/>
                  </a:lnTo>
                  <a:cubicBezTo>
                    <a:pt x="1348" y="5520"/>
                    <a:pt x="1268" y="5600"/>
                    <a:pt x="1235" y="5696"/>
                  </a:cubicBezTo>
                  <a:cubicBezTo>
                    <a:pt x="1187" y="6579"/>
                    <a:pt x="2423" y="7140"/>
                    <a:pt x="3113" y="7381"/>
                  </a:cubicBezTo>
                  <a:cubicBezTo>
                    <a:pt x="2567" y="7718"/>
                    <a:pt x="1990" y="7894"/>
                    <a:pt x="1396" y="7894"/>
                  </a:cubicBezTo>
                  <a:cubicBezTo>
                    <a:pt x="1027" y="7894"/>
                    <a:pt x="642" y="7846"/>
                    <a:pt x="273" y="7734"/>
                  </a:cubicBezTo>
                  <a:cubicBezTo>
                    <a:pt x="260" y="7732"/>
                    <a:pt x="248" y="7731"/>
                    <a:pt x="236" y="7731"/>
                  </a:cubicBezTo>
                  <a:cubicBezTo>
                    <a:pt x="156" y="7731"/>
                    <a:pt x="88" y="7776"/>
                    <a:pt x="32" y="7846"/>
                  </a:cubicBezTo>
                  <a:cubicBezTo>
                    <a:pt x="0" y="7926"/>
                    <a:pt x="16" y="8023"/>
                    <a:pt x="80" y="8087"/>
                  </a:cubicBezTo>
                  <a:cubicBezTo>
                    <a:pt x="1203" y="9001"/>
                    <a:pt x="2519" y="9499"/>
                    <a:pt x="3802" y="9499"/>
                  </a:cubicBezTo>
                  <a:cubicBezTo>
                    <a:pt x="3835" y="9370"/>
                    <a:pt x="3931" y="9370"/>
                    <a:pt x="4011" y="9370"/>
                  </a:cubicBezTo>
                  <a:cubicBezTo>
                    <a:pt x="7974" y="9162"/>
                    <a:pt x="10188" y="5777"/>
                    <a:pt x="10348" y="2504"/>
                  </a:cubicBezTo>
                  <a:cubicBezTo>
                    <a:pt x="10444" y="2440"/>
                    <a:pt x="10605" y="2311"/>
                    <a:pt x="10862" y="2038"/>
                  </a:cubicBezTo>
                  <a:cubicBezTo>
                    <a:pt x="11263" y="1637"/>
                    <a:pt x="11535" y="1188"/>
                    <a:pt x="11535" y="1156"/>
                  </a:cubicBezTo>
                  <a:cubicBezTo>
                    <a:pt x="11567" y="1076"/>
                    <a:pt x="11551" y="996"/>
                    <a:pt x="11503" y="947"/>
                  </a:cubicBezTo>
                  <a:cubicBezTo>
                    <a:pt x="11482" y="905"/>
                    <a:pt x="11432" y="883"/>
                    <a:pt x="11377" y="883"/>
                  </a:cubicBezTo>
                  <a:cubicBezTo>
                    <a:pt x="11350" y="883"/>
                    <a:pt x="11321" y="889"/>
                    <a:pt x="11295" y="899"/>
                  </a:cubicBezTo>
                  <a:cubicBezTo>
                    <a:pt x="11166" y="947"/>
                    <a:pt x="10910" y="1060"/>
                    <a:pt x="10701" y="1140"/>
                  </a:cubicBezTo>
                  <a:cubicBezTo>
                    <a:pt x="10926" y="915"/>
                    <a:pt x="11134" y="659"/>
                    <a:pt x="11182" y="482"/>
                  </a:cubicBezTo>
                  <a:cubicBezTo>
                    <a:pt x="11231" y="386"/>
                    <a:pt x="11214" y="274"/>
                    <a:pt x="11166" y="193"/>
                  </a:cubicBezTo>
                  <a:cubicBezTo>
                    <a:pt x="11166" y="177"/>
                    <a:pt x="11150" y="177"/>
                    <a:pt x="11134" y="161"/>
                  </a:cubicBezTo>
                  <a:lnTo>
                    <a:pt x="11102" y="161"/>
                  </a:lnTo>
                  <a:lnTo>
                    <a:pt x="11086" y="145"/>
                  </a:lnTo>
                  <a:lnTo>
                    <a:pt x="10926" y="145"/>
                  </a:lnTo>
                  <a:lnTo>
                    <a:pt x="10188" y="466"/>
                  </a:lnTo>
                  <a:lnTo>
                    <a:pt x="9706" y="675"/>
                  </a:lnTo>
                  <a:cubicBezTo>
                    <a:pt x="9241" y="242"/>
                    <a:pt x="8583" y="1"/>
                    <a:pt x="789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682925" y="858250"/>
              <a:ext cx="321700" cy="218625"/>
            </a:xfrm>
            <a:custGeom>
              <a:rect b="b" l="l" r="r" t="t"/>
              <a:pathLst>
                <a:path extrusionOk="0" h="8745" w="12868">
                  <a:moveTo>
                    <a:pt x="12033" y="1"/>
                  </a:moveTo>
                  <a:cubicBezTo>
                    <a:pt x="12322" y="691"/>
                    <a:pt x="12498" y="1477"/>
                    <a:pt x="12498" y="2295"/>
                  </a:cubicBezTo>
                  <a:cubicBezTo>
                    <a:pt x="12498" y="5632"/>
                    <a:pt x="9787" y="8344"/>
                    <a:pt x="6450" y="8344"/>
                  </a:cubicBezTo>
                  <a:cubicBezTo>
                    <a:pt x="5407" y="8344"/>
                    <a:pt x="4364" y="8055"/>
                    <a:pt x="3450" y="7541"/>
                  </a:cubicBezTo>
                  <a:cubicBezTo>
                    <a:pt x="3401" y="7525"/>
                    <a:pt x="3385" y="7525"/>
                    <a:pt x="3353" y="7525"/>
                  </a:cubicBezTo>
                  <a:cubicBezTo>
                    <a:pt x="3321" y="7525"/>
                    <a:pt x="3305" y="7525"/>
                    <a:pt x="3289" y="7541"/>
                  </a:cubicBezTo>
                  <a:lnTo>
                    <a:pt x="1187" y="8263"/>
                  </a:lnTo>
                  <a:lnTo>
                    <a:pt x="1621" y="6033"/>
                  </a:lnTo>
                  <a:cubicBezTo>
                    <a:pt x="1637" y="5969"/>
                    <a:pt x="1621" y="5921"/>
                    <a:pt x="1588" y="5873"/>
                  </a:cubicBezTo>
                  <a:cubicBezTo>
                    <a:pt x="818" y="4830"/>
                    <a:pt x="417" y="3611"/>
                    <a:pt x="417" y="2327"/>
                  </a:cubicBezTo>
                  <a:cubicBezTo>
                    <a:pt x="417" y="1509"/>
                    <a:pt x="578" y="723"/>
                    <a:pt x="883" y="17"/>
                  </a:cubicBezTo>
                  <a:lnTo>
                    <a:pt x="465" y="17"/>
                  </a:lnTo>
                  <a:cubicBezTo>
                    <a:pt x="177" y="739"/>
                    <a:pt x="32" y="1525"/>
                    <a:pt x="32" y="2327"/>
                  </a:cubicBezTo>
                  <a:cubicBezTo>
                    <a:pt x="0" y="3675"/>
                    <a:pt x="401" y="4958"/>
                    <a:pt x="1187" y="6033"/>
                  </a:cubicBezTo>
                  <a:lnTo>
                    <a:pt x="690" y="8520"/>
                  </a:lnTo>
                  <a:cubicBezTo>
                    <a:pt x="674" y="8600"/>
                    <a:pt x="722" y="8664"/>
                    <a:pt x="754" y="8697"/>
                  </a:cubicBezTo>
                  <a:cubicBezTo>
                    <a:pt x="802" y="8745"/>
                    <a:pt x="834" y="8745"/>
                    <a:pt x="899" y="8745"/>
                  </a:cubicBezTo>
                  <a:cubicBezTo>
                    <a:pt x="915" y="8745"/>
                    <a:pt x="947" y="8745"/>
                    <a:pt x="963" y="8729"/>
                  </a:cubicBezTo>
                  <a:lnTo>
                    <a:pt x="3305" y="7926"/>
                  </a:lnTo>
                  <a:cubicBezTo>
                    <a:pt x="4268" y="8456"/>
                    <a:pt x="5327" y="8745"/>
                    <a:pt x="6434" y="8745"/>
                  </a:cubicBezTo>
                  <a:cubicBezTo>
                    <a:pt x="9979" y="8745"/>
                    <a:pt x="12867" y="5857"/>
                    <a:pt x="12867" y="2295"/>
                  </a:cubicBezTo>
                  <a:cubicBezTo>
                    <a:pt x="12867" y="1477"/>
                    <a:pt x="12707" y="723"/>
                    <a:pt x="1245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742675" y="858675"/>
              <a:ext cx="201375" cy="150425"/>
            </a:xfrm>
            <a:custGeom>
              <a:rect b="b" l="l" r="r" t="t"/>
              <a:pathLst>
                <a:path extrusionOk="0" h="6017" w="8055">
                  <a:moveTo>
                    <a:pt x="113" y="0"/>
                  </a:moveTo>
                  <a:cubicBezTo>
                    <a:pt x="1" y="321"/>
                    <a:pt x="33" y="738"/>
                    <a:pt x="177" y="1332"/>
                  </a:cubicBezTo>
                  <a:cubicBezTo>
                    <a:pt x="402" y="2326"/>
                    <a:pt x="1380" y="3417"/>
                    <a:pt x="2327" y="4332"/>
                  </a:cubicBezTo>
                  <a:cubicBezTo>
                    <a:pt x="3338" y="5359"/>
                    <a:pt x="5247" y="6016"/>
                    <a:pt x="6113" y="6016"/>
                  </a:cubicBezTo>
                  <a:cubicBezTo>
                    <a:pt x="6947" y="6016"/>
                    <a:pt x="7509" y="5455"/>
                    <a:pt x="7718" y="5262"/>
                  </a:cubicBezTo>
                  <a:lnTo>
                    <a:pt x="7734" y="5230"/>
                  </a:lnTo>
                  <a:cubicBezTo>
                    <a:pt x="7974" y="4990"/>
                    <a:pt x="8054" y="4364"/>
                    <a:pt x="8054" y="4171"/>
                  </a:cubicBezTo>
                  <a:cubicBezTo>
                    <a:pt x="8054" y="3915"/>
                    <a:pt x="7894" y="3770"/>
                    <a:pt x="7798" y="3722"/>
                  </a:cubicBezTo>
                  <a:cubicBezTo>
                    <a:pt x="7685" y="3674"/>
                    <a:pt x="6562" y="3128"/>
                    <a:pt x="6290" y="2984"/>
                  </a:cubicBezTo>
                  <a:cubicBezTo>
                    <a:pt x="6201" y="2942"/>
                    <a:pt x="6117" y="2925"/>
                    <a:pt x="6040" y="2925"/>
                  </a:cubicBezTo>
                  <a:cubicBezTo>
                    <a:pt x="5823" y="2925"/>
                    <a:pt x="5659" y="3057"/>
                    <a:pt x="5600" y="3128"/>
                  </a:cubicBezTo>
                  <a:cubicBezTo>
                    <a:pt x="5407" y="3385"/>
                    <a:pt x="5070" y="3802"/>
                    <a:pt x="5006" y="3866"/>
                  </a:cubicBezTo>
                  <a:cubicBezTo>
                    <a:pt x="4990" y="3883"/>
                    <a:pt x="4958" y="3883"/>
                    <a:pt x="4942" y="3883"/>
                  </a:cubicBezTo>
                  <a:cubicBezTo>
                    <a:pt x="4782" y="3834"/>
                    <a:pt x="3883" y="3465"/>
                    <a:pt x="3418" y="2984"/>
                  </a:cubicBezTo>
                  <a:cubicBezTo>
                    <a:pt x="2985" y="2551"/>
                    <a:pt x="2712" y="2166"/>
                    <a:pt x="2536" y="1925"/>
                  </a:cubicBezTo>
                  <a:cubicBezTo>
                    <a:pt x="2503" y="1861"/>
                    <a:pt x="2455" y="1829"/>
                    <a:pt x="2439" y="1781"/>
                  </a:cubicBezTo>
                  <a:cubicBezTo>
                    <a:pt x="2375" y="1685"/>
                    <a:pt x="2423" y="1604"/>
                    <a:pt x="2439" y="1588"/>
                  </a:cubicBezTo>
                  <a:cubicBezTo>
                    <a:pt x="2503" y="1524"/>
                    <a:pt x="2776" y="1235"/>
                    <a:pt x="2905" y="1043"/>
                  </a:cubicBezTo>
                  <a:cubicBezTo>
                    <a:pt x="3065" y="802"/>
                    <a:pt x="3017" y="545"/>
                    <a:pt x="2953" y="417"/>
                  </a:cubicBezTo>
                  <a:cubicBezTo>
                    <a:pt x="2953" y="401"/>
                    <a:pt x="2872" y="225"/>
                    <a:pt x="2776" y="0"/>
                  </a:cubicBezTo>
                  <a:lnTo>
                    <a:pt x="2343" y="0"/>
                  </a:lnTo>
                  <a:cubicBezTo>
                    <a:pt x="2439" y="225"/>
                    <a:pt x="2519" y="433"/>
                    <a:pt x="2584" y="578"/>
                  </a:cubicBezTo>
                  <a:cubicBezTo>
                    <a:pt x="2584" y="578"/>
                    <a:pt x="2616" y="722"/>
                    <a:pt x="2536" y="834"/>
                  </a:cubicBezTo>
                  <a:cubicBezTo>
                    <a:pt x="2423" y="1043"/>
                    <a:pt x="2118" y="1348"/>
                    <a:pt x="2118" y="1348"/>
                  </a:cubicBezTo>
                  <a:lnTo>
                    <a:pt x="2102" y="1364"/>
                  </a:lnTo>
                  <a:cubicBezTo>
                    <a:pt x="1990" y="1476"/>
                    <a:pt x="1878" y="1781"/>
                    <a:pt x="2102" y="2070"/>
                  </a:cubicBezTo>
                  <a:cubicBezTo>
                    <a:pt x="2118" y="2102"/>
                    <a:pt x="2150" y="2150"/>
                    <a:pt x="2199" y="2198"/>
                  </a:cubicBezTo>
                  <a:cubicBezTo>
                    <a:pt x="2375" y="2471"/>
                    <a:pt x="2632" y="2840"/>
                    <a:pt x="3113" y="3305"/>
                  </a:cubicBezTo>
                  <a:cubicBezTo>
                    <a:pt x="3707" y="3883"/>
                    <a:pt x="4766" y="4300"/>
                    <a:pt x="4830" y="4316"/>
                  </a:cubicBezTo>
                  <a:cubicBezTo>
                    <a:pt x="4846" y="4316"/>
                    <a:pt x="4846" y="4316"/>
                    <a:pt x="4862" y="4332"/>
                  </a:cubicBezTo>
                  <a:cubicBezTo>
                    <a:pt x="4865" y="4332"/>
                    <a:pt x="4873" y="4332"/>
                    <a:pt x="4887" y="4332"/>
                  </a:cubicBezTo>
                  <a:cubicBezTo>
                    <a:pt x="4956" y="4332"/>
                    <a:pt x="5145" y="4321"/>
                    <a:pt x="5279" y="4187"/>
                  </a:cubicBezTo>
                  <a:cubicBezTo>
                    <a:pt x="5391" y="4091"/>
                    <a:pt x="5824" y="3530"/>
                    <a:pt x="5921" y="3417"/>
                  </a:cubicBezTo>
                  <a:cubicBezTo>
                    <a:pt x="5945" y="3393"/>
                    <a:pt x="5998" y="3359"/>
                    <a:pt x="6072" y="3359"/>
                  </a:cubicBezTo>
                  <a:cubicBezTo>
                    <a:pt x="6095" y="3359"/>
                    <a:pt x="6119" y="3362"/>
                    <a:pt x="6145" y="3369"/>
                  </a:cubicBezTo>
                  <a:cubicBezTo>
                    <a:pt x="6434" y="3497"/>
                    <a:pt x="7637" y="4091"/>
                    <a:pt x="7653" y="4107"/>
                  </a:cubicBezTo>
                  <a:cubicBezTo>
                    <a:pt x="7653" y="4107"/>
                    <a:pt x="7669" y="4139"/>
                    <a:pt x="7669" y="4187"/>
                  </a:cubicBezTo>
                  <a:cubicBezTo>
                    <a:pt x="7669" y="4412"/>
                    <a:pt x="7573" y="4861"/>
                    <a:pt x="7477" y="4973"/>
                  </a:cubicBezTo>
                  <a:lnTo>
                    <a:pt x="7445" y="4990"/>
                  </a:lnTo>
                  <a:cubicBezTo>
                    <a:pt x="7268" y="5166"/>
                    <a:pt x="6803" y="5631"/>
                    <a:pt x="6129" y="5631"/>
                  </a:cubicBezTo>
                  <a:cubicBezTo>
                    <a:pt x="5439" y="5631"/>
                    <a:pt x="3594" y="5038"/>
                    <a:pt x="2632" y="4075"/>
                  </a:cubicBezTo>
                  <a:cubicBezTo>
                    <a:pt x="1749" y="3193"/>
                    <a:pt x="819" y="2150"/>
                    <a:pt x="610" y="1235"/>
                  </a:cubicBezTo>
                  <a:cubicBezTo>
                    <a:pt x="466" y="594"/>
                    <a:pt x="450" y="257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1722125" y="863075"/>
              <a:ext cx="416350" cy="384275"/>
            </a:xfrm>
            <a:custGeom>
              <a:rect b="b" l="l" r="r" t="t"/>
              <a:pathLst>
                <a:path extrusionOk="0" h="15371" w="16654">
                  <a:moveTo>
                    <a:pt x="11007" y="418"/>
                  </a:moveTo>
                  <a:cubicBezTo>
                    <a:pt x="13894" y="418"/>
                    <a:pt x="16269" y="2776"/>
                    <a:pt x="16269" y="5680"/>
                  </a:cubicBezTo>
                  <a:cubicBezTo>
                    <a:pt x="16253" y="8552"/>
                    <a:pt x="13894" y="10894"/>
                    <a:pt x="11007" y="10894"/>
                  </a:cubicBezTo>
                  <a:cubicBezTo>
                    <a:pt x="10445" y="10894"/>
                    <a:pt x="9884" y="10798"/>
                    <a:pt x="9354" y="10621"/>
                  </a:cubicBezTo>
                  <a:cubicBezTo>
                    <a:pt x="9322" y="10621"/>
                    <a:pt x="9306" y="10589"/>
                    <a:pt x="9274" y="10589"/>
                  </a:cubicBezTo>
                  <a:cubicBezTo>
                    <a:pt x="9194" y="10573"/>
                    <a:pt x="9130" y="10541"/>
                    <a:pt x="9049" y="10509"/>
                  </a:cubicBezTo>
                  <a:cubicBezTo>
                    <a:pt x="9001" y="10493"/>
                    <a:pt x="8985" y="10493"/>
                    <a:pt x="8953" y="10477"/>
                  </a:cubicBezTo>
                  <a:cubicBezTo>
                    <a:pt x="8889" y="10461"/>
                    <a:pt x="8809" y="10413"/>
                    <a:pt x="8744" y="10381"/>
                  </a:cubicBezTo>
                  <a:cubicBezTo>
                    <a:pt x="8728" y="10349"/>
                    <a:pt x="8680" y="10349"/>
                    <a:pt x="8664" y="10332"/>
                  </a:cubicBezTo>
                  <a:cubicBezTo>
                    <a:pt x="8568" y="10300"/>
                    <a:pt x="8488" y="10236"/>
                    <a:pt x="8392" y="10188"/>
                  </a:cubicBezTo>
                  <a:cubicBezTo>
                    <a:pt x="8359" y="10172"/>
                    <a:pt x="8343" y="10172"/>
                    <a:pt x="8311" y="10172"/>
                  </a:cubicBezTo>
                  <a:lnTo>
                    <a:pt x="8263" y="10172"/>
                  </a:lnTo>
                  <a:cubicBezTo>
                    <a:pt x="8247" y="10172"/>
                    <a:pt x="8231" y="10172"/>
                    <a:pt x="8199" y="10188"/>
                  </a:cubicBezTo>
                  <a:lnTo>
                    <a:pt x="6418" y="10814"/>
                  </a:lnTo>
                  <a:lnTo>
                    <a:pt x="6418" y="10814"/>
                  </a:lnTo>
                  <a:lnTo>
                    <a:pt x="6787" y="8905"/>
                  </a:lnTo>
                  <a:cubicBezTo>
                    <a:pt x="6803" y="8856"/>
                    <a:pt x="6787" y="8792"/>
                    <a:pt x="6739" y="8744"/>
                  </a:cubicBezTo>
                  <a:cubicBezTo>
                    <a:pt x="6659" y="8648"/>
                    <a:pt x="6595" y="8552"/>
                    <a:pt x="6514" y="8423"/>
                  </a:cubicBezTo>
                  <a:cubicBezTo>
                    <a:pt x="6498" y="8391"/>
                    <a:pt x="6466" y="8327"/>
                    <a:pt x="6434" y="8295"/>
                  </a:cubicBezTo>
                  <a:cubicBezTo>
                    <a:pt x="6402" y="8231"/>
                    <a:pt x="6354" y="8167"/>
                    <a:pt x="6338" y="8102"/>
                  </a:cubicBezTo>
                  <a:cubicBezTo>
                    <a:pt x="6306" y="8054"/>
                    <a:pt x="6274" y="7990"/>
                    <a:pt x="6242" y="7926"/>
                  </a:cubicBezTo>
                  <a:cubicBezTo>
                    <a:pt x="6226" y="7878"/>
                    <a:pt x="6194" y="7830"/>
                    <a:pt x="6178" y="7782"/>
                  </a:cubicBezTo>
                  <a:cubicBezTo>
                    <a:pt x="6145" y="7701"/>
                    <a:pt x="6113" y="7637"/>
                    <a:pt x="6097" y="7557"/>
                  </a:cubicBezTo>
                  <a:cubicBezTo>
                    <a:pt x="6081" y="7525"/>
                    <a:pt x="6081" y="7477"/>
                    <a:pt x="6065" y="7445"/>
                  </a:cubicBezTo>
                  <a:cubicBezTo>
                    <a:pt x="6033" y="7364"/>
                    <a:pt x="6001" y="7284"/>
                    <a:pt x="5985" y="7204"/>
                  </a:cubicBezTo>
                  <a:cubicBezTo>
                    <a:pt x="5985" y="7188"/>
                    <a:pt x="5953" y="7140"/>
                    <a:pt x="5953" y="7124"/>
                  </a:cubicBezTo>
                  <a:cubicBezTo>
                    <a:pt x="5873" y="6819"/>
                    <a:pt x="5792" y="6498"/>
                    <a:pt x="5776" y="6177"/>
                  </a:cubicBezTo>
                  <a:cubicBezTo>
                    <a:pt x="5760" y="6017"/>
                    <a:pt x="5760" y="5840"/>
                    <a:pt x="5760" y="5680"/>
                  </a:cubicBezTo>
                  <a:cubicBezTo>
                    <a:pt x="5760" y="2792"/>
                    <a:pt x="8103" y="418"/>
                    <a:pt x="11007" y="418"/>
                  </a:cubicBezTo>
                  <a:close/>
                  <a:moveTo>
                    <a:pt x="4750" y="6273"/>
                  </a:moveTo>
                  <a:cubicBezTo>
                    <a:pt x="4974" y="6273"/>
                    <a:pt x="5183" y="6306"/>
                    <a:pt x="5391" y="6322"/>
                  </a:cubicBezTo>
                  <a:lnTo>
                    <a:pt x="5391" y="6386"/>
                  </a:lnTo>
                  <a:cubicBezTo>
                    <a:pt x="5423" y="6466"/>
                    <a:pt x="5423" y="6546"/>
                    <a:pt x="5440" y="6626"/>
                  </a:cubicBezTo>
                  <a:cubicBezTo>
                    <a:pt x="5440" y="6659"/>
                    <a:pt x="5456" y="6707"/>
                    <a:pt x="5456" y="6739"/>
                  </a:cubicBezTo>
                  <a:cubicBezTo>
                    <a:pt x="5472" y="6819"/>
                    <a:pt x="5488" y="6915"/>
                    <a:pt x="5520" y="6995"/>
                  </a:cubicBezTo>
                  <a:cubicBezTo>
                    <a:pt x="5552" y="7204"/>
                    <a:pt x="5632" y="7397"/>
                    <a:pt x="5696" y="7589"/>
                  </a:cubicBezTo>
                  <a:cubicBezTo>
                    <a:pt x="5712" y="7621"/>
                    <a:pt x="5712" y="7637"/>
                    <a:pt x="5728" y="7685"/>
                  </a:cubicBezTo>
                  <a:cubicBezTo>
                    <a:pt x="5760" y="7766"/>
                    <a:pt x="5792" y="7830"/>
                    <a:pt x="5841" y="7910"/>
                  </a:cubicBezTo>
                  <a:cubicBezTo>
                    <a:pt x="5857" y="7958"/>
                    <a:pt x="5873" y="8006"/>
                    <a:pt x="5889" y="8038"/>
                  </a:cubicBezTo>
                  <a:cubicBezTo>
                    <a:pt x="5921" y="8102"/>
                    <a:pt x="5953" y="8167"/>
                    <a:pt x="6001" y="8231"/>
                  </a:cubicBezTo>
                  <a:cubicBezTo>
                    <a:pt x="6033" y="8279"/>
                    <a:pt x="6065" y="8343"/>
                    <a:pt x="6097" y="8407"/>
                  </a:cubicBezTo>
                  <a:cubicBezTo>
                    <a:pt x="6113" y="8439"/>
                    <a:pt x="6161" y="8504"/>
                    <a:pt x="6178" y="8552"/>
                  </a:cubicBezTo>
                  <a:cubicBezTo>
                    <a:pt x="6242" y="8648"/>
                    <a:pt x="6322" y="8760"/>
                    <a:pt x="6370" y="8873"/>
                  </a:cubicBezTo>
                  <a:lnTo>
                    <a:pt x="6370" y="8889"/>
                  </a:lnTo>
                  <a:lnTo>
                    <a:pt x="6081" y="10445"/>
                  </a:lnTo>
                  <a:cubicBezTo>
                    <a:pt x="6033" y="10397"/>
                    <a:pt x="5953" y="10332"/>
                    <a:pt x="5873" y="10332"/>
                  </a:cubicBezTo>
                  <a:cubicBezTo>
                    <a:pt x="5728" y="10332"/>
                    <a:pt x="5616" y="10445"/>
                    <a:pt x="5616" y="10589"/>
                  </a:cubicBezTo>
                  <a:cubicBezTo>
                    <a:pt x="5616" y="10734"/>
                    <a:pt x="5728" y="10846"/>
                    <a:pt x="5873" y="10846"/>
                  </a:cubicBezTo>
                  <a:cubicBezTo>
                    <a:pt x="5937" y="10846"/>
                    <a:pt x="5969" y="10830"/>
                    <a:pt x="6017" y="10814"/>
                  </a:cubicBezTo>
                  <a:lnTo>
                    <a:pt x="6017" y="10814"/>
                  </a:lnTo>
                  <a:lnTo>
                    <a:pt x="5969" y="11054"/>
                  </a:lnTo>
                  <a:cubicBezTo>
                    <a:pt x="5953" y="11135"/>
                    <a:pt x="6001" y="11199"/>
                    <a:pt x="6033" y="11231"/>
                  </a:cubicBezTo>
                  <a:cubicBezTo>
                    <a:pt x="6065" y="11247"/>
                    <a:pt x="6081" y="11247"/>
                    <a:pt x="6097" y="11279"/>
                  </a:cubicBezTo>
                  <a:lnTo>
                    <a:pt x="6178" y="11279"/>
                  </a:lnTo>
                  <a:cubicBezTo>
                    <a:pt x="6194" y="11279"/>
                    <a:pt x="6226" y="11279"/>
                    <a:pt x="6242" y="11247"/>
                  </a:cubicBezTo>
                  <a:lnTo>
                    <a:pt x="8279" y="10557"/>
                  </a:lnTo>
                  <a:lnTo>
                    <a:pt x="8648" y="10734"/>
                  </a:lnTo>
                  <a:cubicBezTo>
                    <a:pt x="8680" y="10750"/>
                    <a:pt x="8728" y="10766"/>
                    <a:pt x="8744" y="10766"/>
                  </a:cubicBezTo>
                  <a:cubicBezTo>
                    <a:pt x="8841" y="10814"/>
                    <a:pt x="8921" y="10846"/>
                    <a:pt x="9033" y="10894"/>
                  </a:cubicBezTo>
                  <a:cubicBezTo>
                    <a:pt x="9049" y="10894"/>
                    <a:pt x="9065" y="10910"/>
                    <a:pt x="9081" y="10910"/>
                  </a:cubicBezTo>
                  <a:cubicBezTo>
                    <a:pt x="9001" y="11760"/>
                    <a:pt x="8728" y="12514"/>
                    <a:pt x="8263" y="13156"/>
                  </a:cubicBezTo>
                  <a:cubicBezTo>
                    <a:pt x="8231" y="13204"/>
                    <a:pt x="8231" y="13268"/>
                    <a:pt x="8231" y="13317"/>
                  </a:cubicBezTo>
                  <a:lnTo>
                    <a:pt x="8520" y="14841"/>
                  </a:lnTo>
                  <a:lnTo>
                    <a:pt x="8520" y="14841"/>
                  </a:lnTo>
                  <a:lnTo>
                    <a:pt x="7076" y="14343"/>
                  </a:lnTo>
                  <a:cubicBezTo>
                    <a:pt x="7056" y="14337"/>
                    <a:pt x="7033" y="14333"/>
                    <a:pt x="7010" y="14333"/>
                  </a:cubicBezTo>
                  <a:cubicBezTo>
                    <a:pt x="6977" y="14333"/>
                    <a:pt x="6944" y="14341"/>
                    <a:pt x="6916" y="14359"/>
                  </a:cubicBezTo>
                  <a:cubicBezTo>
                    <a:pt x="6258" y="14744"/>
                    <a:pt x="5520" y="14937"/>
                    <a:pt x="4750" y="14937"/>
                  </a:cubicBezTo>
                  <a:cubicBezTo>
                    <a:pt x="2375" y="14937"/>
                    <a:pt x="418" y="12996"/>
                    <a:pt x="418" y="10605"/>
                  </a:cubicBezTo>
                  <a:cubicBezTo>
                    <a:pt x="418" y="8231"/>
                    <a:pt x="2359" y="6273"/>
                    <a:pt x="4750" y="6273"/>
                  </a:cubicBezTo>
                  <a:close/>
                  <a:moveTo>
                    <a:pt x="10991" y="0"/>
                  </a:moveTo>
                  <a:cubicBezTo>
                    <a:pt x="7878" y="0"/>
                    <a:pt x="5343" y="2535"/>
                    <a:pt x="5343" y="5664"/>
                  </a:cubicBezTo>
                  <a:cubicBezTo>
                    <a:pt x="5343" y="5760"/>
                    <a:pt x="5343" y="5840"/>
                    <a:pt x="5359" y="5921"/>
                  </a:cubicBezTo>
                  <a:cubicBezTo>
                    <a:pt x="5151" y="5904"/>
                    <a:pt x="4958" y="5888"/>
                    <a:pt x="4734" y="5888"/>
                  </a:cubicBezTo>
                  <a:cubicBezTo>
                    <a:pt x="2135" y="5888"/>
                    <a:pt x="1" y="8006"/>
                    <a:pt x="1" y="10621"/>
                  </a:cubicBezTo>
                  <a:cubicBezTo>
                    <a:pt x="1" y="13220"/>
                    <a:pt x="2135" y="15354"/>
                    <a:pt x="4734" y="15354"/>
                  </a:cubicBezTo>
                  <a:cubicBezTo>
                    <a:pt x="5536" y="15354"/>
                    <a:pt x="6322" y="15145"/>
                    <a:pt x="7028" y="14760"/>
                  </a:cubicBezTo>
                  <a:lnTo>
                    <a:pt x="8712" y="15354"/>
                  </a:lnTo>
                  <a:cubicBezTo>
                    <a:pt x="8728" y="15354"/>
                    <a:pt x="8744" y="15370"/>
                    <a:pt x="8761" y="15370"/>
                  </a:cubicBezTo>
                  <a:cubicBezTo>
                    <a:pt x="8809" y="15370"/>
                    <a:pt x="8873" y="15354"/>
                    <a:pt x="8905" y="15322"/>
                  </a:cubicBezTo>
                  <a:cubicBezTo>
                    <a:pt x="8969" y="15290"/>
                    <a:pt x="8985" y="15210"/>
                    <a:pt x="8969" y="15145"/>
                  </a:cubicBezTo>
                  <a:lnTo>
                    <a:pt x="8632" y="13365"/>
                  </a:lnTo>
                  <a:cubicBezTo>
                    <a:pt x="9081" y="12691"/>
                    <a:pt x="9370" y="11937"/>
                    <a:pt x="9450" y="11119"/>
                  </a:cubicBezTo>
                  <a:cubicBezTo>
                    <a:pt x="9948" y="11247"/>
                    <a:pt x="10477" y="11327"/>
                    <a:pt x="10991" y="11327"/>
                  </a:cubicBezTo>
                  <a:cubicBezTo>
                    <a:pt x="14119" y="11295"/>
                    <a:pt x="16654" y="8776"/>
                    <a:pt x="16654" y="5664"/>
                  </a:cubicBezTo>
                  <a:cubicBezTo>
                    <a:pt x="16654" y="2551"/>
                    <a:pt x="14119" y="0"/>
                    <a:pt x="1099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1926275" y="10379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209"/>
                  </a:cubicBezTo>
                  <a:cubicBezTo>
                    <a:pt x="1" y="337"/>
                    <a:pt x="81" y="402"/>
                    <a:pt x="193" y="402"/>
                  </a:cubicBezTo>
                  <a:lnTo>
                    <a:pt x="5488" y="402"/>
                  </a:lnTo>
                  <a:cubicBezTo>
                    <a:pt x="5616" y="402"/>
                    <a:pt x="5696" y="337"/>
                    <a:pt x="5696" y="209"/>
                  </a:cubicBezTo>
                  <a:cubicBezTo>
                    <a:pt x="5696" y="81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1926275" y="999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1926275" y="960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1802750" y="1121775"/>
              <a:ext cx="13250" cy="13250"/>
            </a:xfrm>
            <a:custGeom>
              <a:rect b="b" l="l" r="r" t="t"/>
              <a:pathLst>
                <a:path extrusionOk="0" h="530" w="530">
                  <a:moveTo>
                    <a:pt x="257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7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1834425" y="1121775"/>
              <a:ext cx="13275" cy="13250"/>
            </a:xfrm>
            <a:custGeom>
              <a:rect b="b" l="l" r="r" t="t"/>
              <a:pathLst>
                <a:path extrusionOk="0" h="530" w="531">
                  <a:moveTo>
                    <a:pt x="258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8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5809600" y="4252250"/>
              <a:ext cx="320100" cy="316875"/>
            </a:xfrm>
            <a:custGeom>
              <a:rect b="b" l="l" r="r" t="t"/>
              <a:pathLst>
                <a:path extrusionOk="0" h="12675" w="12804">
                  <a:moveTo>
                    <a:pt x="7782" y="514"/>
                  </a:moveTo>
                  <a:cubicBezTo>
                    <a:pt x="7830" y="530"/>
                    <a:pt x="7862" y="530"/>
                    <a:pt x="7878" y="546"/>
                  </a:cubicBezTo>
                  <a:cubicBezTo>
                    <a:pt x="7990" y="562"/>
                    <a:pt x="8087" y="610"/>
                    <a:pt x="8183" y="626"/>
                  </a:cubicBezTo>
                  <a:cubicBezTo>
                    <a:pt x="8263" y="642"/>
                    <a:pt x="8327" y="674"/>
                    <a:pt x="8407" y="706"/>
                  </a:cubicBezTo>
                  <a:cubicBezTo>
                    <a:pt x="8440" y="723"/>
                    <a:pt x="8488" y="755"/>
                    <a:pt x="8552" y="755"/>
                  </a:cubicBezTo>
                  <a:cubicBezTo>
                    <a:pt x="8664" y="787"/>
                    <a:pt x="8792" y="851"/>
                    <a:pt x="8889" y="883"/>
                  </a:cubicBezTo>
                  <a:cubicBezTo>
                    <a:pt x="8937" y="915"/>
                    <a:pt x="8985" y="931"/>
                    <a:pt x="9033" y="947"/>
                  </a:cubicBezTo>
                  <a:cubicBezTo>
                    <a:pt x="9081" y="995"/>
                    <a:pt x="9178" y="1011"/>
                    <a:pt x="9226" y="1043"/>
                  </a:cubicBezTo>
                  <a:cubicBezTo>
                    <a:pt x="9306" y="1092"/>
                    <a:pt x="9386" y="1124"/>
                    <a:pt x="9466" y="1188"/>
                  </a:cubicBezTo>
                  <a:lnTo>
                    <a:pt x="9659" y="1316"/>
                  </a:lnTo>
                  <a:cubicBezTo>
                    <a:pt x="9739" y="1348"/>
                    <a:pt x="9787" y="1412"/>
                    <a:pt x="9867" y="1444"/>
                  </a:cubicBezTo>
                  <a:cubicBezTo>
                    <a:pt x="9883" y="1477"/>
                    <a:pt x="9932" y="1493"/>
                    <a:pt x="9948" y="1509"/>
                  </a:cubicBezTo>
                  <a:cubicBezTo>
                    <a:pt x="9627" y="1749"/>
                    <a:pt x="9274" y="1958"/>
                    <a:pt x="8905" y="2118"/>
                  </a:cubicBezTo>
                  <a:cubicBezTo>
                    <a:pt x="8616" y="1428"/>
                    <a:pt x="8231" y="883"/>
                    <a:pt x="7782" y="514"/>
                  </a:cubicBezTo>
                  <a:close/>
                  <a:moveTo>
                    <a:pt x="5102" y="530"/>
                  </a:moveTo>
                  <a:cubicBezTo>
                    <a:pt x="4653" y="899"/>
                    <a:pt x="4300" y="1444"/>
                    <a:pt x="3979" y="2134"/>
                  </a:cubicBezTo>
                  <a:cubicBezTo>
                    <a:pt x="3610" y="1974"/>
                    <a:pt x="3274" y="1765"/>
                    <a:pt x="2937" y="1525"/>
                  </a:cubicBezTo>
                  <a:cubicBezTo>
                    <a:pt x="2921" y="1493"/>
                    <a:pt x="2937" y="1477"/>
                    <a:pt x="2969" y="1444"/>
                  </a:cubicBezTo>
                  <a:cubicBezTo>
                    <a:pt x="3049" y="1396"/>
                    <a:pt x="3113" y="1348"/>
                    <a:pt x="3193" y="1316"/>
                  </a:cubicBezTo>
                  <a:lnTo>
                    <a:pt x="3370" y="1188"/>
                  </a:lnTo>
                  <a:cubicBezTo>
                    <a:pt x="3450" y="1140"/>
                    <a:pt x="3530" y="1108"/>
                    <a:pt x="3610" y="1043"/>
                  </a:cubicBezTo>
                  <a:cubicBezTo>
                    <a:pt x="3675" y="1011"/>
                    <a:pt x="3739" y="995"/>
                    <a:pt x="3819" y="947"/>
                  </a:cubicBezTo>
                  <a:cubicBezTo>
                    <a:pt x="3851" y="931"/>
                    <a:pt x="3915" y="899"/>
                    <a:pt x="3963" y="883"/>
                  </a:cubicBezTo>
                  <a:cubicBezTo>
                    <a:pt x="4076" y="835"/>
                    <a:pt x="4204" y="787"/>
                    <a:pt x="4316" y="739"/>
                  </a:cubicBezTo>
                  <a:cubicBezTo>
                    <a:pt x="4364" y="723"/>
                    <a:pt x="4397" y="706"/>
                    <a:pt x="4461" y="706"/>
                  </a:cubicBezTo>
                  <a:cubicBezTo>
                    <a:pt x="4541" y="690"/>
                    <a:pt x="4605" y="642"/>
                    <a:pt x="4669" y="626"/>
                  </a:cubicBezTo>
                  <a:cubicBezTo>
                    <a:pt x="4782" y="578"/>
                    <a:pt x="4878" y="562"/>
                    <a:pt x="4974" y="546"/>
                  </a:cubicBezTo>
                  <a:cubicBezTo>
                    <a:pt x="5022" y="546"/>
                    <a:pt x="5054" y="530"/>
                    <a:pt x="5102" y="530"/>
                  </a:cubicBezTo>
                  <a:close/>
                  <a:moveTo>
                    <a:pt x="6209" y="370"/>
                  </a:moveTo>
                  <a:lnTo>
                    <a:pt x="6209" y="2648"/>
                  </a:lnTo>
                  <a:cubicBezTo>
                    <a:pt x="5536" y="2632"/>
                    <a:pt x="4894" y="2487"/>
                    <a:pt x="4284" y="2279"/>
                  </a:cubicBezTo>
                  <a:cubicBezTo>
                    <a:pt x="4766" y="1188"/>
                    <a:pt x="5439" y="466"/>
                    <a:pt x="6209" y="370"/>
                  </a:cubicBezTo>
                  <a:close/>
                  <a:moveTo>
                    <a:pt x="6611" y="370"/>
                  </a:moveTo>
                  <a:cubicBezTo>
                    <a:pt x="7365" y="466"/>
                    <a:pt x="8022" y="1188"/>
                    <a:pt x="8536" y="2279"/>
                  </a:cubicBezTo>
                  <a:cubicBezTo>
                    <a:pt x="7926" y="2519"/>
                    <a:pt x="7284" y="2632"/>
                    <a:pt x="6611" y="2648"/>
                  </a:cubicBezTo>
                  <a:lnTo>
                    <a:pt x="6611" y="370"/>
                  </a:lnTo>
                  <a:close/>
                  <a:moveTo>
                    <a:pt x="8664" y="2632"/>
                  </a:moveTo>
                  <a:cubicBezTo>
                    <a:pt x="9033" y="3594"/>
                    <a:pt x="9274" y="4798"/>
                    <a:pt x="9290" y="6097"/>
                  </a:cubicBezTo>
                  <a:lnTo>
                    <a:pt x="6595" y="6097"/>
                  </a:lnTo>
                  <a:lnTo>
                    <a:pt x="6595" y="3049"/>
                  </a:lnTo>
                  <a:lnTo>
                    <a:pt x="6611" y="3049"/>
                  </a:lnTo>
                  <a:cubicBezTo>
                    <a:pt x="7333" y="3033"/>
                    <a:pt x="8022" y="2888"/>
                    <a:pt x="8664" y="2632"/>
                  </a:cubicBezTo>
                  <a:close/>
                  <a:moveTo>
                    <a:pt x="2568" y="1765"/>
                  </a:moveTo>
                  <a:cubicBezTo>
                    <a:pt x="2953" y="2054"/>
                    <a:pt x="3354" y="2311"/>
                    <a:pt x="3771" y="2487"/>
                  </a:cubicBezTo>
                  <a:cubicBezTo>
                    <a:pt x="3386" y="3498"/>
                    <a:pt x="3161" y="4765"/>
                    <a:pt x="3129" y="6129"/>
                  </a:cubicBezTo>
                  <a:lnTo>
                    <a:pt x="450" y="6129"/>
                  </a:lnTo>
                  <a:cubicBezTo>
                    <a:pt x="514" y="4380"/>
                    <a:pt x="1316" y="2840"/>
                    <a:pt x="2568" y="1765"/>
                  </a:cubicBezTo>
                  <a:close/>
                  <a:moveTo>
                    <a:pt x="4140" y="2648"/>
                  </a:moveTo>
                  <a:cubicBezTo>
                    <a:pt x="4798" y="2888"/>
                    <a:pt x="5471" y="3033"/>
                    <a:pt x="6193" y="3081"/>
                  </a:cubicBezTo>
                  <a:lnTo>
                    <a:pt x="6193" y="6129"/>
                  </a:lnTo>
                  <a:lnTo>
                    <a:pt x="3514" y="6129"/>
                  </a:lnTo>
                  <a:cubicBezTo>
                    <a:pt x="3530" y="4814"/>
                    <a:pt x="3755" y="3610"/>
                    <a:pt x="4140" y="2648"/>
                  </a:cubicBezTo>
                  <a:close/>
                  <a:moveTo>
                    <a:pt x="10252" y="1765"/>
                  </a:moveTo>
                  <a:cubicBezTo>
                    <a:pt x="11488" y="2824"/>
                    <a:pt x="12322" y="4380"/>
                    <a:pt x="12370" y="6129"/>
                  </a:cubicBezTo>
                  <a:lnTo>
                    <a:pt x="9691" y="6129"/>
                  </a:lnTo>
                  <a:cubicBezTo>
                    <a:pt x="9675" y="4765"/>
                    <a:pt x="9434" y="3498"/>
                    <a:pt x="9049" y="2487"/>
                  </a:cubicBezTo>
                  <a:cubicBezTo>
                    <a:pt x="9466" y="2295"/>
                    <a:pt x="9867" y="2054"/>
                    <a:pt x="10252" y="1765"/>
                  </a:cubicBezTo>
                  <a:close/>
                  <a:moveTo>
                    <a:pt x="9290" y="6530"/>
                  </a:moveTo>
                  <a:cubicBezTo>
                    <a:pt x="9274" y="7830"/>
                    <a:pt x="9049" y="9033"/>
                    <a:pt x="8664" y="9996"/>
                  </a:cubicBezTo>
                  <a:cubicBezTo>
                    <a:pt x="8006" y="9755"/>
                    <a:pt x="7333" y="9611"/>
                    <a:pt x="6611" y="9562"/>
                  </a:cubicBezTo>
                  <a:lnTo>
                    <a:pt x="6611" y="6530"/>
                  </a:lnTo>
                  <a:close/>
                  <a:moveTo>
                    <a:pt x="6209" y="6546"/>
                  </a:moveTo>
                  <a:lnTo>
                    <a:pt x="6209" y="9595"/>
                  </a:lnTo>
                  <a:cubicBezTo>
                    <a:pt x="5488" y="9611"/>
                    <a:pt x="4782" y="9755"/>
                    <a:pt x="4140" y="10012"/>
                  </a:cubicBezTo>
                  <a:cubicBezTo>
                    <a:pt x="3771" y="9049"/>
                    <a:pt x="3530" y="7846"/>
                    <a:pt x="3514" y="6546"/>
                  </a:cubicBezTo>
                  <a:close/>
                  <a:moveTo>
                    <a:pt x="3129" y="6546"/>
                  </a:moveTo>
                  <a:cubicBezTo>
                    <a:pt x="3161" y="7910"/>
                    <a:pt x="3402" y="9177"/>
                    <a:pt x="3771" y="10172"/>
                  </a:cubicBezTo>
                  <a:cubicBezTo>
                    <a:pt x="3354" y="10349"/>
                    <a:pt x="2953" y="10589"/>
                    <a:pt x="2568" y="10894"/>
                  </a:cubicBezTo>
                  <a:cubicBezTo>
                    <a:pt x="1332" y="9835"/>
                    <a:pt x="514" y="8295"/>
                    <a:pt x="450" y="6546"/>
                  </a:cubicBezTo>
                  <a:close/>
                  <a:moveTo>
                    <a:pt x="12386" y="6546"/>
                  </a:moveTo>
                  <a:cubicBezTo>
                    <a:pt x="12322" y="8263"/>
                    <a:pt x="11520" y="9835"/>
                    <a:pt x="10252" y="10894"/>
                  </a:cubicBezTo>
                  <a:cubicBezTo>
                    <a:pt x="9867" y="10621"/>
                    <a:pt x="9466" y="10349"/>
                    <a:pt x="9049" y="10172"/>
                  </a:cubicBezTo>
                  <a:cubicBezTo>
                    <a:pt x="9434" y="9177"/>
                    <a:pt x="9675" y="7910"/>
                    <a:pt x="9691" y="6546"/>
                  </a:cubicBezTo>
                  <a:close/>
                  <a:moveTo>
                    <a:pt x="8873" y="10509"/>
                  </a:moveTo>
                  <a:cubicBezTo>
                    <a:pt x="9226" y="10669"/>
                    <a:pt x="9579" y="10878"/>
                    <a:pt x="9916" y="11119"/>
                  </a:cubicBezTo>
                  <a:cubicBezTo>
                    <a:pt x="9916" y="11151"/>
                    <a:pt x="9883" y="11183"/>
                    <a:pt x="9851" y="11199"/>
                  </a:cubicBezTo>
                  <a:cubicBezTo>
                    <a:pt x="9771" y="11263"/>
                    <a:pt x="9707" y="11295"/>
                    <a:pt x="9627" y="11343"/>
                  </a:cubicBezTo>
                  <a:lnTo>
                    <a:pt x="9450" y="11456"/>
                  </a:lnTo>
                  <a:cubicBezTo>
                    <a:pt x="9370" y="11504"/>
                    <a:pt x="9290" y="11536"/>
                    <a:pt x="9210" y="11600"/>
                  </a:cubicBezTo>
                  <a:cubicBezTo>
                    <a:pt x="9145" y="11632"/>
                    <a:pt x="9097" y="11664"/>
                    <a:pt x="9017" y="11696"/>
                  </a:cubicBezTo>
                  <a:cubicBezTo>
                    <a:pt x="8969" y="11712"/>
                    <a:pt x="8905" y="11744"/>
                    <a:pt x="8873" y="11760"/>
                  </a:cubicBezTo>
                  <a:cubicBezTo>
                    <a:pt x="8744" y="11825"/>
                    <a:pt x="8632" y="11857"/>
                    <a:pt x="8536" y="11905"/>
                  </a:cubicBezTo>
                  <a:cubicBezTo>
                    <a:pt x="8488" y="11921"/>
                    <a:pt x="8440" y="11937"/>
                    <a:pt x="8391" y="11937"/>
                  </a:cubicBezTo>
                  <a:cubicBezTo>
                    <a:pt x="8311" y="11953"/>
                    <a:pt x="8247" y="12001"/>
                    <a:pt x="8167" y="12017"/>
                  </a:cubicBezTo>
                  <a:cubicBezTo>
                    <a:pt x="8071" y="12065"/>
                    <a:pt x="7974" y="12081"/>
                    <a:pt x="7862" y="12097"/>
                  </a:cubicBezTo>
                  <a:cubicBezTo>
                    <a:pt x="7830" y="12097"/>
                    <a:pt x="7782" y="12113"/>
                    <a:pt x="7750" y="12113"/>
                  </a:cubicBezTo>
                  <a:cubicBezTo>
                    <a:pt x="8183" y="11744"/>
                    <a:pt x="8552" y="11199"/>
                    <a:pt x="8873" y="10509"/>
                  </a:cubicBezTo>
                  <a:close/>
                  <a:moveTo>
                    <a:pt x="3899" y="10557"/>
                  </a:moveTo>
                  <a:cubicBezTo>
                    <a:pt x="4201" y="11225"/>
                    <a:pt x="4566" y="11766"/>
                    <a:pt x="5009" y="12150"/>
                  </a:cubicBezTo>
                  <a:lnTo>
                    <a:pt x="5009" y="12150"/>
                  </a:lnTo>
                  <a:cubicBezTo>
                    <a:pt x="4988" y="12134"/>
                    <a:pt x="4955" y="12113"/>
                    <a:pt x="4942" y="12113"/>
                  </a:cubicBezTo>
                  <a:cubicBezTo>
                    <a:pt x="4846" y="12097"/>
                    <a:pt x="4733" y="12065"/>
                    <a:pt x="4637" y="12033"/>
                  </a:cubicBezTo>
                  <a:cubicBezTo>
                    <a:pt x="4557" y="12017"/>
                    <a:pt x="4493" y="12001"/>
                    <a:pt x="4413" y="11953"/>
                  </a:cubicBezTo>
                  <a:cubicBezTo>
                    <a:pt x="4381" y="11937"/>
                    <a:pt x="4332" y="11921"/>
                    <a:pt x="4284" y="11921"/>
                  </a:cubicBezTo>
                  <a:cubicBezTo>
                    <a:pt x="4156" y="11873"/>
                    <a:pt x="4044" y="11825"/>
                    <a:pt x="3915" y="11776"/>
                  </a:cubicBezTo>
                  <a:cubicBezTo>
                    <a:pt x="3883" y="11760"/>
                    <a:pt x="3819" y="11728"/>
                    <a:pt x="3771" y="11712"/>
                  </a:cubicBezTo>
                  <a:cubicBezTo>
                    <a:pt x="3723" y="11680"/>
                    <a:pt x="3643" y="11664"/>
                    <a:pt x="3578" y="11616"/>
                  </a:cubicBezTo>
                  <a:cubicBezTo>
                    <a:pt x="3498" y="11568"/>
                    <a:pt x="3418" y="11536"/>
                    <a:pt x="3338" y="11472"/>
                  </a:cubicBezTo>
                  <a:lnTo>
                    <a:pt x="3161" y="11359"/>
                  </a:lnTo>
                  <a:cubicBezTo>
                    <a:pt x="3065" y="11311"/>
                    <a:pt x="3017" y="11247"/>
                    <a:pt x="2937" y="11215"/>
                  </a:cubicBezTo>
                  <a:cubicBezTo>
                    <a:pt x="2921" y="11199"/>
                    <a:pt x="2872" y="11167"/>
                    <a:pt x="2856" y="11151"/>
                  </a:cubicBezTo>
                  <a:cubicBezTo>
                    <a:pt x="3177" y="10910"/>
                    <a:pt x="3530" y="10718"/>
                    <a:pt x="3899" y="10557"/>
                  </a:cubicBezTo>
                  <a:close/>
                  <a:moveTo>
                    <a:pt x="6209" y="9996"/>
                  </a:moveTo>
                  <a:lnTo>
                    <a:pt x="6209" y="12274"/>
                  </a:lnTo>
                  <a:cubicBezTo>
                    <a:pt x="5439" y="12178"/>
                    <a:pt x="4782" y="11456"/>
                    <a:pt x="4284" y="10381"/>
                  </a:cubicBezTo>
                  <a:cubicBezTo>
                    <a:pt x="4878" y="10140"/>
                    <a:pt x="5520" y="10012"/>
                    <a:pt x="6209" y="9996"/>
                  </a:cubicBezTo>
                  <a:close/>
                  <a:moveTo>
                    <a:pt x="6611" y="9996"/>
                  </a:moveTo>
                  <a:cubicBezTo>
                    <a:pt x="7268" y="10012"/>
                    <a:pt x="7910" y="10156"/>
                    <a:pt x="8536" y="10381"/>
                  </a:cubicBezTo>
                  <a:cubicBezTo>
                    <a:pt x="8054" y="11456"/>
                    <a:pt x="7365" y="12178"/>
                    <a:pt x="6611" y="12274"/>
                  </a:cubicBezTo>
                  <a:lnTo>
                    <a:pt x="6611" y="9996"/>
                  </a:lnTo>
                  <a:close/>
                  <a:moveTo>
                    <a:pt x="6402" y="1"/>
                  </a:moveTo>
                  <a:cubicBezTo>
                    <a:pt x="6242" y="1"/>
                    <a:pt x="6081" y="1"/>
                    <a:pt x="5921" y="33"/>
                  </a:cubicBezTo>
                  <a:lnTo>
                    <a:pt x="5808" y="33"/>
                  </a:lnTo>
                  <a:lnTo>
                    <a:pt x="5375" y="81"/>
                  </a:lnTo>
                  <a:cubicBezTo>
                    <a:pt x="5327" y="81"/>
                    <a:pt x="5279" y="113"/>
                    <a:pt x="5215" y="113"/>
                  </a:cubicBezTo>
                  <a:lnTo>
                    <a:pt x="4926" y="161"/>
                  </a:lnTo>
                  <a:cubicBezTo>
                    <a:pt x="4814" y="193"/>
                    <a:pt x="4733" y="209"/>
                    <a:pt x="4653" y="241"/>
                  </a:cubicBezTo>
                  <a:cubicBezTo>
                    <a:pt x="4573" y="273"/>
                    <a:pt x="4525" y="289"/>
                    <a:pt x="4445" y="305"/>
                  </a:cubicBezTo>
                  <a:cubicBezTo>
                    <a:pt x="4364" y="321"/>
                    <a:pt x="4252" y="370"/>
                    <a:pt x="4172" y="386"/>
                  </a:cubicBezTo>
                  <a:cubicBezTo>
                    <a:pt x="4076" y="434"/>
                    <a:pt x="3995" y="466"/>
                    <a:pt x="3899" y="482"/>
                  </a:cubicBezTo>
                  <a:cubicBezTo>
                    <a:pt x="3819" y="530"/>
                    <a:pt x="3755" y="546"/>
                    <a:pt x="3675" y="594"/>
                  </a:cubicBezTo>
                  <a:cubicBezTo>
                    <a:pt x="3594" y="626"/>
                    <a:pt x="3498" y="674"/>
                    <a:pt x="3418" y="706"/>
                  </a:cubicBezTo>
                  <a:cubicBezTo>
                    <a:pt x="3338" y="755"/>
                    <a:pt x="3274" y="787"/>
                    <a:pt x="3193" y="835"/>
                  </a:cubicBezTo>
                  <a:cubicBezTo>
                    <a:pt x="3113" y="867"/>
                    <a:pt x="3033" y="931"/>
                    <a:pt x="2937" y="995"/>
                  </a:cubicBezTo>
                  <a:cubicBezTo>
                    <a:pt x="2872" y="1027"/>
                    <a:pt x="2840" y="1043"/>
                    <a:pt x="2776" y="1092"/>
                  </a:cubicBezTo>
                  <a:cubicBezTo>
                    <a:pt x="2680" y="1172"/>
                    <a:pt x="2568" y="1236"/>
                    <a:pt x="2471" y="1316"/>
                  </a:cubicBezTo>
                  <a:cubicBezTo>
                    <a:pt x="2455" y="1332"/>
                    <a:pt x="2407" y="1348"/>
                    <a:pt x="2391" y="1364"/>
                  </a:cubicBezTo>
                  <a:lnTo>
                    <a:pt x="2391" y="1396"/>
                  </a:lnTo>
                  <a:cubicBezTo>
                    <a:pt x="947" y="2551"/>
                    <a:pt x="1" y="4364"/>
                    <a:pt x="1" y="6338"/>
                  </a:cubicBezTo>
                  <a:cubicBezTo>
                    <a:pt x="1" y="8327"/>
                    <a:pt x="931" y="10140"/>
                    <a:pt x="2391" y="11295"/>
                  </a:cubicBezTo>
                  <a:lnTo>
                    <a:pt x="2391" y="11311"/>
                  </a:lnTo>
                  <a:cubicBezTo>
                    <a:pt x="2407" y="11343"/>
                    <a:pt x="2455" y="11359"/>
                    <a:pt x="2471" y="11375"/>
                  </a:cubicBezTo>
                  <a:cubicBezTo>
                    <a:pt x="2568" y="11456"/>
                    <a:pt x="2680" y="11520"/>
                    <a:pt x="2776" y="11600"/>
                  </a:cubicBezTo>
                  <a:cubicBezTo>
                    <a:pt x="2840" y="11632"/>
                    <a:pt x="2872" y="11680"/>
                    <a:pt x="2937" y="11696"/>
                  </a:cubicBezTo>
                  <a:cubicBezTo>
                    <a:pt x="3017" y="11760"/>
                    <a:pt x="3097" y="11793"/>
                    <a:pt x="3193" y="11857"/>
                  </a:cubicBezTo>
                  <a:cubicBezTo>
                    <a:pt x="3274" y="11905"/>
                    <a:pt x="3338" y="11937"/>
                    <a:pt x="3418" y="11985"/>
                  </a:cubicBezTo>
                  <a:cubicBezTo>
                    <a:pt x="3498" y="12017"/>
                    <a:pt x="3594" y="12065"/>
                    <a:pt x="3675" y="12097"/>
                  </a:cubicBezTo>
                  <a:cubicBezTo>
                    <a:pt x="3755" y="12145"/>
                    <a:pt x="3819" y="12162"/>
                    <a:pt x="3899" y="12194"/>
                  </a:cubicBezTo>
                  <a:cubicBezTo>
                    <a:pt x="3979" y="12242"/>
                    <a:pt x="4076" y="12274"/>
                    <a:pt x="4172" y="12306"/>
                  </a:cubicBezTo>
                  <a:cubicBezTo>
                    <a:pt x="4252" y="12338"/>
                    <a:pt x="4332" y="12354"/>
                    <a:pt x="4445" y="12386"/>
                  </a:cubicBezTo>
                  <a:cubicBezTo>
                    <a:pt x="4525" y="12402"/>
                    <a:pt x="4573" y="12418"/>
                    <a:pt x="4653" y="12434"/>
                  </a:cubicBezTo>
                  <a:cubicBezTo>
                    <a:pt x="4733" y="12466"/>
                    <a:pt x="4846" y="12482"/>
                    <a:pt x="4926" y="12514"/>
                  </a:cubicBezTo>
                  <a:lnTo>
                    <a:pt x="5215" y="12579"/>
                  </a:lnTo>
                  <a:cubicBezTo>
                    <a:pt x="5279" y="12579"/>
                    <a:pt x="5327" y="12595"/>
                    <a:pt x="5375" y="12595"/>
                  </a:cubicBezTo>
                  <a:lnTo>
                    <a:pt x="5808" y="12659"/>
                  </a:lnTo>
                  <a:lnTo>
                    <a:pt x="5921" y="12659"/>
                  </a:lnTo>
                  <a:cubicBezTo>
                    <a:pt x="6081" y="12675"/>
                    <a:pt x="6242" y="12675"/>
                    <a:pt x="6402" y="12675"/>
                  </a:cubicBezTo>
                  <a:cubicBezTo>
                    <a:pt x="6562" y="12675"/>
                    <a:pt x="6723" y="12675"/>
                    <a:pt x="6883" y="12659"/>
                  </a:cubicBezTo>
                  <a:lnTo>
                    <a:pt x="7012" y="12659"/>
                  </a:lnTo>
                  <a:lnTo>
                    <a:pt x="7429" y="12595"/>
                  </a:lnTo>
                  <a:cubicBezTo>
                    <a:pt x="7493" y="12595"/>
                    <a:pt x="7525" y="12579"/>
                    <a:pt x="7589" y="12579"/>
                  </a:cubicBezTo>
                  <a:lnTo>
                    <a:pt x="7894" y="12514"/>
                  </a:lnTo>
                  <a:cubicBezTo>
                    <a:pt x="7990" y="12498"/>
                    <a:pt x="8071" y="12482"/>
                    <a:pt x="8151" y="12434"/>
                  </a:cubicBezTo>
                  <a:cubicBezTo>
                    <a:pt x="8231" y="12418"/>
                    <a:pt x="8295" y="12402"/>
                    <a:pt x="8375" y="12386"/>
                  </a:cubicBezTo>
                  <a:cubicBezTo>
                    <a:pt x="8456" y="12354"/>
                    <a:pt x="8552" y="12322"/>
                    <a:pt x="8632" y="12306"/>
                  </a:cubicBezTo>
                  <a:cubicBezTo>
                    <a:pt x="8728" y="12258"/>
                    <a:pt x="8809" y="12226"/>
                    <a:pt x="8905" y="12194"/>
                  </a:cubicBezTo>
                  <a:cubicBezTo>
                    <a:pt x="8985" y="12162"/>
                    <a:pt x="9049" y="12145"/>
                    <a:pt x="9129" y="12097"/>
                  </a:cubicBezTo>
                  <a:cubicBezTo>
                    <a:pt x="9210" y="12065"/>
                    <a:pt x="9306" y="12017"/>
                    <a:pt x="9386" y="11985"/>
                  </a:cubicBezTo>
                  <a:cubicBezTo>
                    <a:pt x="9466" y="11937"/>
                    <a:pt x="9530" y="11905"/>
                    <a:pt x="9611" y="11857"/>
                  </a:cubicBezTo>
                  <a:cubicBezTo>
                    <a:pt x="9691" y="11825"/>
                    <a:pt x="9771" y="11760"/>
                    <a:pt x="9867" y="11696"/>
                  </a:cubicBezTo>
                  <a:cubicBezTo>
                    <a:pt x="9932" y="11664"/>
                    <a:pt x="9980" y="11632"/>
                    <a:pt x="10028" y="11600"/>
                  </a:cubicBezTo>
                  <a:cubicBezTo>
                    <a:pt x="10140" y="11520"/>
                    <a:pt x="10236" y="11456"/>
                    <a:pt x="10333" y="11375"/>
                  </a:cubicBezTo>
                  <a:cubicBezTo>
                    <a:pt x="10349" y="11359"/>
                    <a:pt x="10397" y="11343"/>
                    <a:pt x="10413" y="11311"/>
                  </a:cubicBezTo>
                  <a:lnTo>
                    <a:pt x="10413" y="11295"/>
                  </a:lnTo>
                  <a:cubicBezTo>
                    <a:pt x="11857" y="10140"/>
                    <a:pt x="12803" y="8327"/>
                    <a:pt x="12803" y="6338"/>
                  </a:cubicBezTo>
                  <a:cubicBezTo>
                    <a:pt x="12803" y="4364"/>
                    <a:pt x="11857" y="2535"/>
                    <a:pt x="10413" y="1364"/>
                  </a:cubicBezTo>
                  <a:cubicBezTo>
                    <a:pt x="10381" y="1348"/>
                    <a:pt x="10349" y="1332"/>
                    <a:pt x="10333" y="1316"/>
                  </a:cubicBezTo>
                  <a:cubicBezTo>
                    <a:pt x="10236" y="1236"/>
                    <a:pt x="10140" y="1172"/>
                    <a:pt x="10028" y="1092"/>
                  </a:cubicBezTo>
                  <a:cubicBezTo>
                    <a:pt x="9980" y="1043"/>
                    <a:pt x="9932" y="1011"/>
                    <a:pt x="9867" y="995"/>
                  </a:cubicBezTo>
                  <a:cubicBezTo>
                    <a:pt x="9787" y="931"/>
                    <a:pt x="9707" y="883"/>
                    <a:pt x="9611" y="835"/>
                  </a:cubicBezTo>
                  <a:cubicBezTo>
                    <a:pt x="9530" y="787"/>
                    <a:pt x="9466" y="755"/>
                    <a:pt x="9386" y="706"/>
                  </a:cubicBezTo>
                  <a:cubicBezTo>
                    <a:pt x="9306" y="674"/>
                    <a:pt x="9210" y="626"/>
                    <a:pt x="9129" y="594"/>
                  </a:cubicBezTo>
                  <a:cubicBezTo>
                    <a:pt x="9049" y="546"/>
                    <a:pt x="8985" y="530"/>
                    <a:pt x="8905" y="482"/>
                  </a:cubicBezTo>
                  <a:cubicBezTo>
                    <a:pt x="8825" y="450"/>
                    <a:pt x="8728" y="402"/>
                    <a:pt x="8632" y="386"/>
                  </a:cubicBezTo>
                  <a:cubicBezTo>
                    <a:pt x="8552" y="354"/>
                    <a:pt x="8472" y="321"/>
                    <a:pt x="8375" y="305"/>
                  </a:cubicBezTo>
                  <a:cubicBezTo>
                    <a:pt x="8295" y="289"/>
                    <a:pt x="8231" y="273"/>
                    <a:pt x="8151" y="241"/>
                  </a:cubicBezTo>
                  <a:cubicBezTo>
                    <a:pt x="8071" y="225"/>
                    <a:pt x="7974" y="209"/>
                    <a:pt x="7894" y="161"/>
                  </a:cubicBezTo>
                  <a:lnTo>
                    <a:pt x="7589" y="113"/>
                  </a:lnTo>
                  <a:cubicBezTo>
                    <a:pt x="7525" y="113"/>
                    <a:pt x="7493" y="81"/>
                    <a:pt x="7429" y="81"/>
                  </a:cubicBezTo>
                  <a:lnTo>
                    <a:pt x="7012" y="33"/>
                  </a:lnTo>
                  <a:lnTo>
                    <a:pt x="6883" y="33"/>
                  </a:lnTo>
                  <a:cubicBezTo>
                    <a:pt x="6723" y="1"/>
                    <a:pt x="6562" y="1"/>
                    <a:pt x="640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38525" y="4091425"/>
              <a:ext cx="336925" cy="205775"/>
            </a:xfrm>
            <a:custGeom>
              <a:rect b="b" l="l" r="r" t="t"/>
              <a:pathLst>
                <a:path extrusionOk="0" h="8231" w="13477">
                  <a:moveTo>
                    <a:pt x="7813" y="417"/>
                  </a:moveTo>
                  <a:cubicBezTo>
                    <a:pt x="9530" y="417"/>
                    <a:pt x="10958" y="1829"/>
                    <a:pt x="10958" y="3578"/>
                  </a:cubicBezTo>
                  <a:cubicBezTo>
                    <a:pt x="10958" y="3674"/>
                    <a:pt x="11038" y="3770"/>
                    <a:pt x="11150" y="3770"/>
                  </a:cubicBezTo>
                  <a:cubicBezTo>
                    <a:pt x="12257" y="3819"/>
                    <a:pt x="13108" y="4717"/>
                    <a:pt x="13108" y="5824"/>
                  </a:cubicBezTo>
                  <a:cubicBezTo>
                    <a:pt x="13108" y="6947"/>
                    <a:pt x="12177" y="7861"/>
                    <a:pt x="11054" y="7861"/>
                  </a:cubicBezTo>
                  <a:lnTo>
                    <a:pt x="2455" y="7861"/>
                  </a:lnTo>
                  <a:cubicBezTo>
                    <a:pt x="1332" y="7845"/>
                    <a:pt x="401" y="6947"/>
                    <a:pt x="401" y="5792"/>
                  </a:cubicBezTo>
                  <a:cubicBezTo>
                    <a:pt x="401" y="4781"/>
                    <a:pt x="1171" y="3915"/>
                    <a:pt x="2166" y="3770"/>
                  </a:cubicBezTo>
                  <a:cubicBezTo>
                    <a:pt x="2278" y="3754"/>
                    <a:pt x="2358" y="3674"/>
                    <a:pt x="2358" y="3578"/>
                  </a:cubicBezTo>
                  <a:lnTo>
                    <a:pt x="2358" y="3546"/>
                  </a:lnTo>
                  <a:cubicBezTo>
                    <a:pt x="2358" y="2712"/>
                    <a:pt x="3032" y="2022"/>
                    <a:pt x="3867" y="2022"/>
                  </a:cubicBezTo>
                  <a:cubicBezTo>
                    <a:pt x="4155" y="2022"/>
                    <a:pt x="4444" y="2102"/>
                    <a:pt x="4701" y="2262"/>
                  </a:cubicBezTo>
                  <a:cubicBezTo>
                    <a:pt x="4721" y="2293"/>
                    <a:pt x="4754" y="2304"/>
                    <a:pt x="4792" y="2304"/>
                  </a:cubicBezTo>
                  <a:cubicBezTo>
                    <a:pt x="4814" y="2304"/>
                    <a:pt x="4838" y="2300"/>
                    <a:pt x="4861" y="2294"/>
                  </a:cubicBezTo>
                  <a:cubicBezTo>
                    <a:pt x="4925" y="2262"/>
                    <a:pt x="4957" y="2230"/>
                    <a:pt x="4974" y="2182"/>
                  </a:cubicBezTo>
                  <a:cubicBezTo>
                    <a:pt x="5503" y="1107"/>
                    <a:pt x="6578" y="417"/>
                    <a:pt x="7813" y="417"/>
                  </a:cubicBezTo>
                  <a:close/>
                  <a:moveTo>
                    <a:pt x="7797" y="0"/>
                  </a:moveTo>
                  <a:cubicBezTo>
                    <a:pt x="6498" y="0"/>
                    <a:pt x="5343" y="690"/>
                    <a:pt x="4717" y="1813"/>
                  </a:cubicBezTo>
                  <a:cubicBezTo>
                    <a:pt x="4460" y="1685"/>
                    <a:pt x="4171" y="1605"/>
                    <a:pt x="3867" y="1605"/>
                  </a:cubicBezTo>
                  <a:cubicBezTo>
                    <a:pt x="2856" y="1605"/>
                    <a:pt x="2022" y="2391"/>
                    <a:pt x="1941" y="3385"/>
                  </a:cubicBezTo>
                  <a:cubicBezTo>
                    <a:pt x="818" y="3626"/>
                    <a:pt x="0" y="4621"/>
                    <a:pt x="0" y="5776"/>
                  </a:cubicBezTo>
                  <a:cubicBezTo>
                    <a:pt x="0" y="7123"/>
                    <a:pt x="1107" y="8230"/>
                    <a:pt x="2455" y="8230"/>
                  </a:cubicBezTo>
                  <a:lnTo>
                    <a:pt x="11054" y="8230"/>
                  </a:lnTo>
                  <a:cubicBezTo>
                    <a:pt x="11064" y="8231"/>
                    <a:pt x="11073" y="8231"/>
                    <a:pt x="11083" y="8231"/>
                  </a:cubicBezTo>
                  <a:cubicBezTo>
                    <a:pt x="12401" y="8231"/>
                    <a:pt x="13477" y="7146"/>
                    <a:pt x="13477" y="5792"/>
                  </a:cubicBezTo>
                  <a:cubicBezTo>
                    <a:pt x="13477" y="4556"/>
                    <a:pt x="12562" y="3514"/>
                    <a:pt x="11327" y="3369"/>
                  </a:cubicBezTo>
                  <a:cubicBezTo>
                    <a:pt x="11230" y="1508"/>
                    <a:pt x="9690" y="0"/>
                    <a:pt x="77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1318650" y="3944625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65"/>
                  </a:moveTo>
                  <a:cubicBezTo>
                    <a:pt x="6658" y="3867"/>
                    <a:pt x="8327" y="5551"/>
                    <a:pt x="10428" y="6097"/>
                  </a:cubicBezTo>
                  <a:cubicBezTo>
                    <a:pt x="8327" y="6658"/>
                    <a:pt x="6658" y="8327"/>
                    <a:pt x="6097" y="10428"/>
                  </a:cubicBezTo>
                  <a:cubicBezTo>
                    <a:pt x="5535" y="8327"/>
                    <a:pt x="3867" y="6642"/>
                    <a:pt x="1765" y="6097"/>
                  </a:cubicBezTo>
                  <a:cubicBezTo>
                    <a:pt x="3867" y="5535"/>
                    <a:pt x="5551" y="3867"/>
                    <a:pt x="6097" y="1765"/>
                  </a:cubicBezTo>
                  <a:close/>
                  <a:moveTo>
                    <a:pt x="6097" y="0"/>
                  </a:moveTo>
                  <a:cubicBezTo>
                    <a:pt x="5968" y="0"/>
                    <a:pt x="5888" y="80"/>
                    <a:pt x="5888" y="193"/>
                  </a:cubicBezTo>
                  <a:cubicBezTo>
                    <a:pt x="5888" y="3321"/>
                    <a:pt x="3353" y="5888"/>
                    <a:pt x="193" y="5888"/>
                  </a:cubicBezTo>
                  <a:cubicBezTo>
                    <a:pt x="80" y="5888"/>
                    <a:pt x="0" y="5968"/>
                    <a:pt x="0" y="6097"/>
                  </a:cubicBezTo>
                  <a:cubicBezTo>
                    <a:pt x="0" y="6209"/>
                    <a:pt x="80" y="6289"/>
                    <a:pt x="193" y="6289"/>
                  </a:cubicBezTo>
                  <a:cubicBezTo>
                    <a:pt x="3321" y="6289"/>
                    <a:pt x="5888" y="8840"/>
                    <a:pt x="5888" y="11985"/>
                  </a:cubicBezTo>
                  <a:cubicBezTo>
                    <a:pt x="5888" y="12113"/>
                    <a:pt x="5968" y="12193"/>
                    <a:pt x="6097" y="12193"/>
                  </a:cubicBezTo>
                  <a:cubicBezTo>
                    <a:pt x="6209" y="12193"/>
                    <a:pt x="6289" y="12113"/>
                    <a:pt x="6289" y="11985"/>
                  </a:cubicBezTo>
                  <a:cubicBezTo>
                    <a:pt x="6289" y="8840"/>
                    <a:pt x="8856" y="6289"/>
                    <a:pt x="11985" y="6289"/>
                  </a:cubicBezTo>
                  <a:cubicBezTo>
                    <a:pt x="12113" y="6289"/>
                    <a:pt x="12193" y="6209"/>
                    <a:pt x="12193" y="6097"/>
                  </a:cubicBezTo>
                  <a:cubicBezTo>
                    <a:pt x="12193" y="5968"/>
                    <a:pt x="12113" y="5888"/>
                    <a:pt x="11985" y="5888"/>
                  </a:cubicBezTo>
                  <a:cubicBezTo>
                    <a:pt x="8856" y="5888"/>
                    <a:pt x="6289" y="3337"/>
                    <a:pt x="6289" y="193"/>
                  </a:cubicBezTo>
                  <a:cubicBezTo>
                    <a:pt x="6289" y="80"/>
                    <a:pt x="6209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1241225" y="430560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60" y="1958"/>
                    <a:pt x="3209" y="2166"/>
                  </a:cubicBezTo>
                  <a:cubicBezTo>
                    <a:pt x="2776" y="2391"/>
                    <a:pt x="2391" y="2744"/>
                    <a:pt x="2167" y="3209"/>
                  </a:cubicBezTo>
                  <a:cubicBezTo>
                    <a:pt x="1958" y="2744"/>
                    <a:pt x="1589" y="2359"/>
                    <a:pt x="1124" y="2166"/>
                  </a:cubicBezTo>
                  <a:cubicBezTo>
                    <a:pt x="1589" y="1942"/>
                    <a:pt x="1974" y="1589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1"/>
                    <a:pt x="1974" y="193"/>
                  </a:cubicBezTo>
                  <a:cubicBezTo>
                    <a:pt x="1974" y="1155"/>
                    <a:pt x="1188" y="1958"/>
                    <a:pt x="209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09" y="2359"/>
                  </a:cubicBezTo>
                  <a:cubicBezTo>
                    <a:pt x="1172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40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40" y="1958"/>
                  </a:cubicBezTo>
                  <a:cubicBezTo>
                    <a:pt x="3177" y="1958"/>
                    <a:pt x="2375" y="1188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694950" y="4256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82" y="1139"/>
                  </a:moveTo>
                  <a:cubicBezTo>
                    <a:pt x="2407" y="1604"/>
                    <a:pt x="2760" y="1989"/>
                    <a:pt x="3225" y="2182"/>
                  </a:cubicBezTo>
                  <a:cubicBezTo>
                    <a:pt x="2760" y="2390"/>
                    <a:pt x="2391" y="2776"/>
                    <a:pt x="2182" y="3241"/>
                  </a:cubicBezTo>
                  <a:cubicBezTo>
                    <a:pt x="1958" y="2776"/>
                    <a:pt x="1605" y="2390"/>
                    <a:pt x="1140" y="2182"/>
                  </a:cubicBezTo>
                  <a:cubicBezTo>
                    <a:pt x="1605" y="1973"/>
                    <a:pt x="1990" y="1604"/>
                    <a:pt x="2182" y="1139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88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4"/>
                    <a:pt x="193" y="2374"/>
                  </a:cubicBezTo>
                  <a:cubicBezTo>
                    <a:pt x="1156" y="2374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39"/>
                  </a:cubicBezTo>
                  <a:cubicBezTo>
                    <a:pt x="2359" y="3177"/>
                    <a:pt x="3145" y="2374"/>
                    <a:pt x="4124" y="2374"/>
                  </a:cubicBezTo>
                  <a:cubicBezTo>
                    <a:pt x="4252" y="2374"/>
                    <a:pt x="4332" y="2294"/>
                    <a:pt x="4332" y="2166"/>
                  </a:cubicBezTo>
                  <a:cubicBezTo>
                    <a:pt x="4332" y="2054"/>
                    <a:pt x="4252" y="1973"/>
                    <a:pt x="4124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1691650" y="4361750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385"/>
                  </a:moveTo>
                  <a:cubicBezTo>
                    <a:pt x="3033" y="385"/>
                    <a:pt x="3771" y="1140"/>
                    <a:pt x="3771" y="2070"/>
                  </a:cubicBezTo>
                  <a:cubicBezTo>
                    <a:pt x="3771" y="2985"/>
                    <a:pt x="3001" y="3755"/>
                    <a:pt x="2086" y="3755"/>
                  </a:cubicBezTo>
                  <a:cubicBezTo>
                    <a:pt x="1156" y="3755"/>
                    <a:pt x="402" y="2985"/>
                    <a:pt x="402" y="2070"/>
                  </a:cubicBezTo>
                  <a:cubicBezTo>
                    <a:pt x="402" y="1140"/>
                    <a:pt x="1156" y="385"/>
                    <a:pt x="2086" y="385"/>
                  </a:cubicBezTo>
                  <a:close/>
                  <a:moveTo>
                    <a:pt x="2086" y="0"/>
                  </a:moveTo>
                  <a:cubicBezTo>
                    <a:pt x="947" y="0"/>
                    <a:pt x="0" y="947"/>
                    <a:pt x="0" y="2086"/>
                  </a:cubicBezTo>
                  <a:cubicBezTo>
                    <a:pt x="0" y="3225"/>
                    <a:pt x="947" y="4172"/>
                    <a:pt x="2086" y="4172"/>
                  </a:cubicBezTo>
                  <a:cubicBezTo>
                    <a:pt x="3241" y="4172"/>
                    <a:pt x="4172" y="3225"/>
                    <a:pt x="4172" y="2086"/>
                  </a:cubicBezTo>
                  <a:cubicBezTo>
                    <a:pt x="4172" y="915"/>
                    <a:pt x="3225" y="0"/>
                    <a:pt x="20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1637500" y="4482075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2"/>
                  </a:moveTo>
                  <a:cubicBezTo>
                    <a:pt x="6322" y="402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3" y="402"/>
                    <a:pt x="4252" y="402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10"/>
                    <a:pt x="1" y="4252"/>
                  </a:cubicBezTo>
                  <a:cubicBezTo>
                    <a:pt x="1" y="4364"/>
                    <a:pt x="81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4" y="4364"/>
                    <a:pt x="8504" y="4252"/>
                  </a:cubicBezTo>
                  <a:cubicBezTo>
                    <a:pt x="8504" y="1910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14891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17" y="402"/>
                    <a:pt x="3771" y="1172"/>
                    <a:pt x="3771" y="2086"/>
                  </a:cubicBezTo>
                  <a:cubicBezTo>
                    <a:pt x="3771" y="3017"/>
                    <a:pt x="3033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1" y="947"/>
                    <a:pt x="1" y="2086"/>
                  </a:cubicBezTo>
                  <a:cubicBezTo>
                    <a:pt x="1" y="3241"/>
                    <a:pt x="931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41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14389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9" y="1541"/>
                    <a:pt x="2358" y="402"/>
                    <a:pt x="4091" y="402"/>
                  </a:cubicBezTo>
                  <a:cubicBezTo>
                    <a:pt x="5808" y="402"/>
                    <a:pt x="7268" y="1541"/>
                    <a:pt x="7765" y="3097"/>
                  </a:cubicBezTo>
                  <a:lnTo>
                    <a:pt x="8182" y="3097"/>
                  </a:lnTo>
                  <a:cubicBezTo>
                    <a:pt x="7701" y="1316"/>
                    <a:pt x="6048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18942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01" y="402"/>
                    <a:pt x="3771" y="1172"/>
                    <a:pt x="3771" y="2086"/>
                  </a:cubicBezTo>
                  <a:cubicBezTo>
                    <a:pt x="3771" y="3017"/>
                    <a:pt x="3001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7"/>
                    <a:pt x="0" y="2086"/>
                  </a:cubicBezTo>
                  <a:cubicBezTo>
                    <a:pt x="0" y="3241"/>
                    <a:pt x="947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18440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8" y="1541"/>
                    <a:pt x="2358" y="402"/>
                    <a:pt x="4091" y="402"/>
                  </a:cubicBezTo>
                  <a:cubicBezTo>
                    <a:pt x="5808" y="402"/>
                    <a:pt x="7284" y="1541"/>
                    <a:pt x="7765" y="3097"/>
                  </a:cubicBezTo>
                  <a:lnTo>
                    <a:pt x="8182" y="3097"/>
                  </a:lnTo>
                  <a:cubicBezTo>
                    <a:pt x="7685" y="1316"/>
                    <a:pt x="6032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1676000" y="4642100"/>
              <a:ext cx="137200" cy="159675"/>
            </a:xfrm>
            <a:custGeom>
              <a:rect b="b" l="l" r="r" t="t"/>
              <a:pathLst>
                <a:path extrusionOk="0" h="6387" w="5488">
                  <a:moveTo>
                    <a:pt x="2744" y="1"/>
                  </a:moveTo>
                  <a:cubicBezTo>
                    <a:pt x="2632" y="1"/>
                    <a:pt x="2552" y="81"/>
                    <a:pt x="2552" y="193"/>
                  </a:cubicBezTo>
                  <a:lnTo>
                    <a:pt x="2552" y="3578"/>
                  </a:lnTo>
                  <a:lnTo>
                    <a:pt x="81" y="6049"/>
                  </a:lnTo>
                  <a:cubicBezTo>
                    <a:pt x="1" y="6129"/>
                    <a:pt x="1" y="6258"/>
                    <a:pt x="81" y="6338"/>
                  </a:cubicBezTo>
                  <a:cubicBezTo>
                    <a:pt x="121" y="6370"/>
                    <a:pt x="173" y="6386"/>
                    <a:pt x="223" y="6386"/>
                  </a:cubicBezTo>
                  <a:cubicBezTo>
                    <a:pt x="274" y="6386"/>
                    <a:pt x="322" y="6370"/>
                    <a:pt x="354" y="6338"/>
                  </a:cubicBezTo>
                  <a:lnTo>
                    <a:pt x="2744" y="3947"/>
                  </a:lnTo>
                  <a:lnTo>
                    <a:pt x="5135" y="6338"/>
                  </a:lnTo>
                  <a:cubicBezTo>
                    <a:pt x="5167" y="6370"/>
                    <a:pt x="5231" y="6386"/>
                    <a:pt x="5279" y="6386"/>
                  </a:cubicBezTo>
                  <a:cubicBezTo>
                    <a:pt x="5311" y="6386"/>
                    <a:pt x="5375" y="6370"/>
                    <a:pt x="5407" y="6338"/>
                  </a:cubicBezTo>
                  <a:cubicBezTo>
                    <a:pt x="5488" y="6258"/>
                    <a:pt x="5488" y="6129"/>
                    <a:pt x="5407" y="6049"/>
                  </a:cubicBezTo>
                  <a:lnTo>
                    <a:pt x="2953" y="3578"/>
                  </a:lnTo>
                  <a:lnTo>
                    <a:pt x="2953" y="193"/>
                  </a:lnTo>
                  <a:cubicBezTo>
                    <a:pt x="2953" y="81"/>
                    <a:pt x="2873" y="1"/>
                    <a:pt x="274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719825" y="4782500"/>
              <a:ext cx="108300" cy="65400"/>
            </a:xfrm>
            <a:custGeom>
              <a:rect b="b" l="l" r="r" t="t"/>
              <a:pathLst>
                <a:path extrusionOk="0" h="2616" w="4332"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7" y="1957"/>
                    <a:pt x="209" y="1957"/>
                  </a:cubicBezTo>
                  <a:cubicBezTo>
                    <a:pt x="80" y="1957"/>
                    <a:pt x="0" y="2038"/>
                    <a:pt x="0" y="2166"/>
                  </a:cubicBezTo>
                  <a:cubicBezTo>
                    <a:pt x="0" y="2278"/>
                    <a:pt x="80" y="2358"/>
                    <a:pt x="209" y="2358"/>
                  </a:cubicBezTo>
                  <a:cubicBezTo>
                    <a:pt x="546" y="2358"/>
                    <a:pt x="850" y="2455"/>
                    <a:pt x="1107" y="2615"/>
                  </a:cubicBezTo>
                  <a:lnTo>
                    <a:pt x="1749" y="2615"/>
                  </a:lnTo>
                  <a:cubicBezTo>
                    <a:pt x="1572" y="2439"/>
                    <a:pt x="1348" y="2278"/>
                    <a:pt x="1107" y="2166"/>
                  </a:cubicBezTo>
                  <a:cubicBezTo>
                    <a:pt x="1572" y="1941"/>
                    <a:pt x="1957" y="1572"/>
                    <a:pt x="2150" y="1123"/>
                  </a:cubicBezTo>
                  <a:cubicBezTo>
                    <a:pt x="2375" y="1572"/>
                    <a:pt x="2728" y="1957"/>
                    <a:pt x="3193" y="2166"/>
                  </a:cubicBezTo>
                  <a:cubicBezTo>
                    <a:pt x="2952" y="2278"/>
                    <a:pt x="2728" y="2423"/>
                    <a:pt x="2551" y="2615"/>
                  </a:cubicBezTo>
                  <a:lnTo>
                    <a:pt x="3193" y="2615"/>
                  </a:lnTo>
                  <a:cubicBezTo>
                    <a:pt x="3450" y="2455"/>
                    <a:pt x="3770" y="2358"/>
                    <a:pt x="4091" y="2358"/>
                  </a:cubicBezTo>
                  <a:cubicBezTo>
                    <a:pt x="4236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39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092825" y="45009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72" y="1958"/>
                  </a:cubicBezTo>
                  <a:cubicBezTo>
                    <a:pt x="755" y="1958"/>
                    <a:pt x="402" y="1605"/>
                    <a:pt x="402" y="1188"/>
                  </a:cubicBezTo>
                  <a:cubicBezTo>
                    <a:pt x="402" y="771"/>
                    <a:pt x="755" y="434"/>
                    <a:pt x="1172" y="434"/>
                  </a:cubicBezTo>
                  <a:close/>
                  <a:moveTo>
                    <a:pt x="1172" y="1"/>
                  </a:moveTo>
                  <a:cubicBezTo>
                    <a:pt x="530" y="1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613450" y="42398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55" y="401"/>
                  </a:moveTo>
                  <a:cubicBezTo>
                    <a:pt x="1588" y="401"/>
                    <a:pt x="1925" y="738"/>
                    <a:pt x="1925" y="1171"/>
                  </a:cubicBezTo>
                  <a:cubicBezTo>
                    <a:pt x="1925" y="1589"/>
                    <a:pt x="1588" y="1925"/>
                    <a:pt x="1155" y="1925"/>
                  </a:cubicBezTo>
                  <a:cubicBezTo>
                    <a:pt x="738" y="1925"/>
                    <a:pt x="401" y="1589"/>
                    <a:pt x="401" y="1171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3" y="0"/>
                    <a:pt x="0" y="530"/>
                    <a:pt x="0" y="1171"/>
                  </a:cubicBezTo>
                  <a:cubicBezTo>
                    <a:pt x="0" y="1813"/>
                    <a:pt x="513" y="2327"/>
                    <a:pt x="1155" y="2327"/>
                  </a:cubicBezTo>
                  <a:cubicBezTo>
                    <a:pt x="1797" y="2327"/>
                    <a:pt x="2326" y="1813"/>
                    <a:pt x="2326" y="1171"/>
                  </a:cubicBezTo>
                  <a:cubicBezTo>
                    <a:pt x="2326" y="530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2160925" y="46052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55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55" y="1958"/>
                  </a:cubicBezTo>
                  <a:cubicBezTo>
                    <a:pt x="738" y="1958"/>
                    <a:pt x="401" y="1605"/>
                    <a:pt x="401" y="1188"/>
                  </a:cubicBezTo>
                  <a:cubicBezTo>
                    <a:pt x="401" y="771"/>
                    <a:pt x="738" y="434"/>
                    <a:pt x="1155" y="434"/>
                  </a:cubicBezTo>
                  <a:close/>
                  <a:moveTo>
                    <a:pt x="1155" y="1"/>
                  </a:moveTo>
                  <a:cubicBezTo>
                    <a:pt x="514" y="1"/>
                    <a:pt x="0" y="530"/>
                    <a:pt x="0" y="1172"/>
                  </a:cubicBezTo>
                  <a:cubicBezTo>
                    <a:pt x="0" y="1814"/>
                    <a:pt x="514" y="2327"/>
                    <a:pt x="1155" y="2327"/>
                  </a:cubicBezTo>
                  <a:cubicBezTo>
                    <a:pt x="1797" y="2327"/>
                    <a:pt x="2327" y="1814"/>
                    <a:pt x="2327" y="1172"/>
                  </a:cubicBezTo>
                  <a:cubicBezTo>
                    <a:pt x="2327" y="530"/>
                    <a:pt x="1797" y="1"/>
                    <a:pt x="115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4750" y="4163600"/>
              <a:ext cx="158050" cy="294425"/>
            </a:xfrm>
            <a:custGeom>
              <a:rect b="b" l="l" r="r" t="t"/>
              <a:pathLst>
                <a:path extrusionOk="0" h="11777" w="6322">
                  <a:moveTo>
                    <a:pt x="4557" y="402"/>
                  </a:moveTo>
                  <a:cubicBezTo>
                    <a:pt x="5118" y="402"/>
                    <a:pt x="5631" y="450"/>
                    <a:pt x="5920" y="466"/>
                  </a:cubicBezTo>
                  <a:lnTo>
                    <a:pt x="5920" y="1894"/>
                  </a:lnTo>
                  <a:lnTo>
                    <a:pt x="5054" y="1894"/>
                  </a:lnTo>
                  <a:cubicBezTo>
                    <a:pt x="3995" y="1894"/>
                    <a:pt x="3851" y="2536"/>
                    <a:pt x="3851" y="3065"/>
                  </a:cubicBezTo>
                  <a:lnTo>
                    <a:pt x="3851" y="4349"/>
                  </a:lnTo>
                  <a:cubicBezTo>
                    <a:pt x="3851" y="4477"/>
                    <a:pt x="3931" y="4557"/>
                    <a:pt x="4043" y="4557"/>
                  </a:cubicBezTo>
                  <a:lnTo>
                    <a:pt x="5840" y="4557"/>
                  </a:lnTo>
                  <a:lnTo>
                    <a:pt x="5631" y="6178"/>
                  </a:lnTo>
                  <a:lnTo>
                    <a:pt x="4075" y="6178"/>
                  </a:lnTo>
                  <a:cubicBezTo>
                    <a:pt x="3947" y="6178"/>
                    <a:pt x="3867" y="6258"/>
                    <a:pt x="3867" y="6386"/>
                  </a:cubicBezTo>
                  <a:lnTo>
                    <a:pt x="3867" y="11376"/>
                  </a:lnTo>
                  <a:lnTo>
                    <a:pt x="2150" y="11376"/>
                  </a:lnTo>
                  <a:lnTo>
                    <a:pt x="2150" y="6386"/>
                  </a:lnTo>
                  <a:cubicBezTo>
                    <a:pt x="2150" y="6258"/>
                    <a:pt x="2070" y="6178"/>
                    <a:pt x="1941" y="6178"/>
                  </a:cubicBezTo>
                  <a:lnTo>
                    <a:pt x="401" y="6178"/>
                  </a:lnTo>
                  <a:lnTo>
                    <a:pt x="401" y="4557"/>
                  </a:lnTo>
                  <a:lnTo>
                    <a:pt x="1941" y="4557"/>
                  </a:lnTo>
                  <a:cubicBezTo>
                    <a:pt x="2070" y="4557"/>
                    <a:pt x="2150" y="4477"/>
                    <a:pt x="2150" y="4349"/>
                  </a:cubicBezTo>
                  <a:lnTo>
                    <a:pt x="2150" y="2873"/>
                  </a:lnTo>
                  <a:cubicBezTo>
                    <a:pt x="2150" y="1333"/>
                    <a:pt x="3048" y="402"/>
                    <a:pt x="4557" y="402"/>
                  </a:cubicBezTo>
                  <a:close/>
                  <a:moveTo>
                    <a:pt x="4557" y="1"/>
                  </a:moveTo>
                  <a:cubicBezTo>
                    <a:pt x="2824" y="1"/>
                    <a:pt x="1749" y="1108"/>
                    <a:pt x="1749" y="2873"/>
                  </a:cubicBezTo>
                  <a:lnTo>
                    <a:pt x="1749" y="4156"/>
                  </a:lnTo>
                  <a:lnTo>
                    <a:pt x="193" y="4156"/>
                  </a:lnTo>
                  <a:cubicBezTo>
                    <a:pt x="80" y="4156"/>
                    <a:pt x="0" y="4236"/>
                    <a:pt x="0" y="4349"/>
                  </a:cubicBezTo>
                  <a:lnTo>
                    <a:pt x="0" y="6386"/>
                  </a:lnTo>
                  <a:cubicBezTo>
                    <a:pt x="0" y="6499"/>
                    <a:pt x="80" y="6579"/>
                    <a:pt x="193" y="6579"/>
                  </a:cubicBezTo>
                  <a:lnTo>
                    <a:pt x="1749" y="6579"/>
                  </a:lnTo>
                  <a:lnTo>
                    <a:pt x="1749" y="11568"/>
                  </a:lnTo>
                  <a:cubicBezTo>
                    <a:pt x="1749" y="11697"/>
                    <a:pt x="1829" y="11777"/>
                    <a:pt x="1941" y="11777"/>
                  </a:cubicBezTo>
                  <a:lnTo>
                    <a:pt x="4027" y="11777"/>
                  </a:lnTo>
                  <a:cubicBezTo>
                    <a:pt x="4155" y="11777"/>
                    <a:pt x="4236" y="11697"/>
                    <a:pt x="4236" y="11568"/>
                  </a:cubicBezTo>
                  <a:lnTo>
                    <a:pt x="4236" y="6579"/>
                  </a:lnTo>
                  <a:lnTo>
                    <a:pt x="5776" y="6579"/>
                  </a:lnTo>
                  <a:cubicBezTo>
                    <a:pt x="5872" y="6579"/>
                    <a:pt x="5952" y="6499"/>
                    <a:pt x="5968" y="6402"/>
                  </a:cubicBezTo>
                  <a:lnTo>
                    <a:pt x="6241" y="4381"/>
                  </a:lnTo>
                  <a:cubicBezTo>
                    <a:pt x="6241" y="4317"/>
                    <a:pt x="6209" y="4252"/>
                    <a:pt x="6193" y="4220"/>
                  </a:cubicBezTo>
                  <a:cubicBezTo>
                    <a:pt x="6177" y="4172"/>
                    <a:pt x="6097" y="4156"/>
                    <a:pt x="6033" y="4156"/>
                  </a:cubicBezTo>
                  <a:lnTo>
                    <a:pt x="4236" y="4156"/>
                  </a:lnTo>
                  <a:lnTo>
                    <a:pt x="4236" y="3065"/>
                  </a:lnTo>
                  <a:cubicBezTo>
                    <a:pt x="4236" y="2552"/>
                    <a:pt x="4348" y="2295"/>
                    <a:pt x="5038" y="2295"/>
                  </a:cubicBezTo>
                  <a:lnTo>
                    <a:pt x="6097" y="2295"/>
                  </a:lnTo>
                  <a:cubicBezTo>
                    <a:pt x="6209" y="2295"/>
                    <a:pt x="6289" y="2215"/>
                    <a:pt x="6289" y="2087"/>
                  </a:cubicBezTo>
                  <a:lnTo>
                    <a:pt x="6289" y="290"/>
                  </a:lnTo>
                  <a:cubicBezTo>
                    <a:pt x="6321" y="161"/>
                    <a:pt x="6241" y="81"/>
                    <a:pt x="6129" y="81"/>
                  </a:cubicBezTo>
                  <a:cubicBezTo>
                    <a:pt x="5936" y="65"/>
                    <a:pt x="5278" y="1"/>
                    <a:pt x="45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1114875" y="4691450"/>
              <a:ext cx="32925" cy="32100"/>
            </a:xfrm>
            <a:custGeom>
              <a:rect b="b" l="l" r="r" t="t"/>
              <a:pathLst>
                <a:path extrusionOk="0" h="1284" w="1317">
                  <a:moveTo>
                    <a:pt x="643" y="0"/>
                  </a:moveTo>
                  <a:cubicBezTo>
                    <a:pt x="290" y="0"/>
                    <a:pt x="1" y="289"/>
                    <a:pt x="1" y="642"/>
                  </a:cubicBezTo>
                  <a:cubicBezTo>
                    <a:pt x="1" y="1011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317" y="305"/>
                    <a:pt x="1012" y="0"/>
                    <a:pt x="643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976100" y="4715100"/>
              <a:ext cx="149650" cy="132800"/>
            </a:xfrm>
            <a:custGeom>
              <a:rect b="b" l="l" r="r" t="t"/>
              <a:pathLst>
                <a:path extrusionOk="0" h="5312" w="5986">
                  <a:moveTo>
                    <a:pt x="2985" y="1"/>
                  </a:moveTo>
                  <a:cubicBezTo>
                    <a:pt x="1349" y="1"/>
                    <a:pt x="1" y="1348"/>
                    <a:pt x="1" y="2985"/>
                  </a:cubicBezTo>
                  <a:cubicBezTo>
                    <a:pt x="1" y="3931"/>
                    <a:pt x="434" y="4782"/>
                    <a:pt x="1124" y="5311"/>
                  </a:cubicBezTo>
                  <a:lnTo>
                    <a:pt x="1862" y="5311"/>
                  </a:lnTo>
                  <a:cubicBezTo>
                    <a:pt x="996" y="4894"/>
                    <a:pt x="402" y="4012"/>
                    <a:pt x="402" y="2985"/>
                  </a:cubicBezTo>
                  <a:cubicBezTo>
                    <a:pt x="402" y="1573"/>
                    <a:pt x="1557" y="402"/>
                    <a:pt x="2985" y="402"/>
                  </a:cubicBezTo>
                  <a:cubicBezTo>
                    <a:pt x="4413" y="402"/>
                    <a:pt x="5584" y="1573"/>
                    <a:pt x="5584" y="2985"/>
                  </a:cubicBezTo>
                  <a:cubicBezTo>
                    <a:pt x="5584" y="4012"/>
                    <a:pt x="4974" y="4894"/>
                    <a:pt x="4108" y="5311"/>
                  </a:cubicBezTo>
                  <a:lnTo>
                    <a:pt x="4846" y="5311"/>
                  </a:lnTo>
                  <a:cubicBezTo>
                    <a:pt x="5536" y="4782"/>
                    <a:pt x="5985" y="3931"/>
                    <a:pt x="5985" y="2985"/>
                  </a:cubicBezTo>
                  <a:cubicBezTo>
                    <a:pt x="5985" y="1348"/>
                    <a:pt x="4638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903925" y="4648925"/>
              <a:ext cx="295225" cy="199775"/>
            </a:xfrm>
            <a:custGeom>
              <a:rect b="b" l="l" r="r" t="t"/>
              <a:pathLst>
                <a:path extrusionOk="0" h="7991" w="11809"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lnTo>
                    <a:pt x="0" y="6995"/>
                  </a:lnTo>
                  <a:cubicBezTo>
                    <a:pt x="0" y="7348"/>
                    <a:pt x="48" y="7669"/>
                    <a:pt x="128" y="7990"/>
                  </a:cubicBezTo>
                  <a:lnTo>
                    <a:pt x="546" y="7990"/>
                  </a:lnTo>
                  <a:cubicBezTo>
                    <a:pt x="465" y="7669"/>
                    <a:pt x="417" y="7348"/>
                    <a:pt x="417" y="6995"/>
                  </a:cubicBezTo>
                  <a:lnTo>
                    <a:pt x="417" y="4252"/>
                  </a:lnTo>
                  <a:cubicBezTo>
                    <a:pt x="417" y="2134"/>
                    <a:pt x="2150" y="402"/>
                    <a:pt x="4268" y="402"/>
                  </a:cubicBezTo>
                  <a:lnTo>
                    <a:pt x="7541" y="402"/>
                  </a:lnTo>
                  <a:cubicBezTo>
                    <a:pt x="9674" y="402"/>
                    <a:pt x="11391" y="2134"/>
                    <a:pt x="11391" y="4252"/>
                  </a:cubicBezTo>
                  <a:lnTo>
                    <a:pt x="11391" y="6995"/>
                  </a:lnTo>
                  <a:cubicBezTo>
                    <a:pt x="11391" y="7348"/>
                    <a:pt x="11359" y="7669"/>
                    <a:pt x="11279" y="7990"/>
                  </a:cubicBezTo>
                  <a:lnTo>
                    <a:pt x="11696" y="7990"/>
                  </a:lnTo>
                  <a:cubicBezTo>
                    <a:pt x="11776" y="7669"/>
                    <a:pt x="11808" y="7348"/>
                    <a:pt x="11808" y="6995"/>
                  </a:cubicBezTo>
                  <a:lnTo>
                    <a:pt x="11808" y="4252"/>
                  </a:lnTo>
                  <a:lnTo>
                    <a:pt x="11760" y="4252"/>
                  </a:lnTo>
                  <a:cubicBezTo>
                    <a:pt x="11760" y="1910"/>
                    <a:pt x="9851" y="1"/>
                    <a:pt x="750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68875" y="4407475"/>
              <a:ext cx="319675" cy="317675"/>
            </a:xfrm>
            <a:custGeom>
              <a:rect b="b" l="l" r="r" t="t"/>
              <a:pathLst>
                <a:path extrusionOk="0" h="12707" w="12787">
                  <a:moveTo>
                    <a:pt x="5054" y="498"/>
                  </a:moveTo>
                  <a:cubicBezTo>
                    <a:pt x="4621" y="883"/>
                    <a:pt x="4252" y="1412"/>
                    <a:pt x="3931" y="2102"/>
                  </a:cubicBezTo>
                  <a:cubicBezTo>
                    <a:pt x="3578" y="1942"/>
                    <a:pt x="3241" y="1733"/>
                    <a:pt x="2888" y="1492"/>
                  </a:cubicBezTo>
                  <a:lnTo>
                    <a:pt x="2952" y="1444"/>
                  </a:lnTo>
                  <a:cubicBezTo>
                    <a:pt x="3032" y="1380"/>
                    <a:pt x="3097" y="1332"/>
                    <a:pt x="3177" y="1300"/>
                  </a:cubicBezTo>
                  <a:lnTo>
                    <a:pt x="3353" y="1172"/>
                  </a:lnTo>
                  <a:cubicBezTo>
                    <a:pt x="3433" y="1139"/>
                    <a:pt x="3514" y="1075"/>
                    <a:pt x="3594" y="1027"/>
                  </a:cubicBezTo>
                  <a:cubicBezTo>
                    <a:pt x="3658" y="995"/>
                    <a:pt x="3722" y="979"/>
                    <a:pt x="3802" y="931"/>
                  </a:cubicBezTo>
                  <a:cubicBezTo>
                    <a:pt x="3835" y="915"/>
                    <a:pt x="3899" y="899"/>
                    <a:pt x="3931" y="883"/>
                  </a:cubicBezTo>
                  <a:cubicBezTo>
                    <a:pt x="4059" y="819"/>
                    <a:pt x="4155" y="770"/>
                    <a:pt x="4284" y="738"/>
                  </a:cubicBezTo>
                  <a:cubicBezTo>
                    <a:pt x="4316" y="706"/>
                    <a:pt x="4364" y="690"/>
                    <a:pt x="4412" y="674"/>
                  </a:cubicBezTo>
                  <a:cubicBezTo>
                    <a:pt x="4492" y="658"/>
                    <a:pt x="4557" y="610"/>
                    <a:pt x="4637" y="594"/>
                  </a:cubicBezTo>
                  <a:cubicBezTo>
                    <a:pt x="4733" y="546"/>
                    <a:pt x="4845" y="530"/>
                    <a:pt x="4942" y="514"/>
                  </a:cubicBezTo>
                  <a:cubicBezTo>
                    <a:pt x="4974" y="514"/>
                    <a:pt x="5022" y="498"/>
                    <a:pt x="5054" y="498"/>
                  </a:cubicBezTo>
                  <a:close/>
                  <a:moveTo>
                    <a:pt x="7781" y="498"/>
                  </a:moveTo>
                  <a:lnTo>
                    <a:pt x="7781" y="498"/>
                  </a:lnTo>
                  <a:cubicBezTo>
                    <a:pt x="7813" y="514"/>
                    <a:pt x="7845" y="514"/>
                    <a:pt x="7894" y="530"/>
                  </a:cubicBezTo>
                  <a:cubicBezTo>
                    <a:pt x="7990" y="562"/>
                    <a:pt x="8086" y="594"/>
                    <a:pt x="8182" y="610"/>
                  </a:cubicBezTo>
                  <a:cubicBezTo>
                    <a:pt x="8263" y="642"/>
                    <a:pt x="8327" y="658"/>
                    <a:pt x="8407" y="690"/>
                  </a:cubicBezTo>
                  <a:cubicBezTo>
                    <a:pt x="8455" y="722"/>
                    <a:pt x="8487" y="738"/>
                    <a:pt x="8551" y="738"/>
                  </a:cubicBezTo>
                  <a:cubicBezTo>
                    <a:pt x="8664" y="770"/>
                    <a:pt x="8792" y="835"/>
                    <a:pt x="8888" y="883"/>
                  </a:cubicBezTo>
                  <a:cubicBezTo>
                    <a:pt x="8936" y="899"/>
                    <a:pt x="8985" y="915"/>
                    <a:pt x="9033" y="931"/>
                  </a:cubicBezTo>
                  <a:cubicBezTo>
                    <a:pt x="9097" y="979"/>
                    <a:pt x="9177" y="995"/>
                    <a:pt x="9225" y="1043"/>
                  </a:cubicBezTo>
                  <a:cubicBezTo>
                    <a:pt x="9305" y="1075"/>
                    <a:pt x="9386" y="1123"/>
                    <a:pt x="9466" y="1172"/>
                  </a:cubicBezTo>
                  <a:lnTo>
                    <a:pt x="9658" y="1300"/>
                  </a:lnTo>
                  <a:cubicBezTo>
                    <a:pt x="9739" y="1332"/>
                    <a:pt x="9787" y="1396"/>
                    <a:pt x="9867" y="1444"/>
                  </a:cubicBezTo>
                  <a:cubicBezTo>
                    <a:pt x="9899" y="1460"/>
                    <a:pt x="9931" y="1476"/>
                    <a:pt x="9947" y="1492"/>
                  </a:cubicBezTo>
                  <a:cubicBezTo>
                    <a:pt x="9626" y="1733"/>
                    <a:pt x="9273" y="1942"/>
                    <a:pt x="8904" y="2102"/>
                  </a:cubicBezTo>
                  <a:cubicBezTo>
                    <a:pt x="8616" y="1412"/>
                    <a:pt x="8230" y="883"/>
                    <a:pt x="7781" y="498"/>
                  </a:cubicBezTo>
                  <a:close/>
                  <a:moveTo>
                    <a:pt x="6209" y="353"/>
                  </a:moveTo>
                  <a:lnTo>
                    <a:pt x="6209" y="2648"/>
                  </a:lnTo>
                  <a:cubicBezTo>
                    <a:pt x="5535" y="2615"/>
                    <a:pt x="4893" y="2487"/>
                    <a:pt x="4284" y="2263"/>
                  </a:cubicBezTo>
                  <a:cubicBezTo>
                    <a:pt x="4765" y="1172"/>
                    <a:pt x="5439" y="450"/>
                    <a:pt x="6209" y="353"/>
                  </a:cubicBezTo>
                  <a:close/>
                  <a:moveTo>
                    <a:pt x="6610" y="353"/>
                  </a:moveTo>
                  <a:cubicBezTo>
                    <a:pt x="7364" y="450"/>
                    <a:pt x="8022" y="1172"/>
                    <a:pt x="8519" y="2263"/>
                  </a:cubicBezTo>
                  <a:cubicBezTo>
                    <a:pt x="7926" y="2503"/>
                    <a:pt x="7284" y="2615"/>
                    <a:pt x="6594" y="2648"/>
                  </a:cubicBezTo>
                  <a:lnTo>
                    <a:pt x="6594" y="353"/>
                  </a:lnTo>
                  <a:close/>
                  <a:moveTo>
                    <a:pt x="8664" y="2615"/>
                  </a:moveTo>
                  <a:cubicBezTo>
                    <a:pt x="9033" y="3578"/>
                    <a:pt x="9273" y="4781"/>
                    <a:pt x="9289" y="6097"/>
                  </a:cubicBezTo>
                  <a:lnTo>
                    <a:pt x="6610" y="6097"/>
                  </a:lnTo>
                  <a:lnTo>
                    <a:pt x="6610" y="3049"/>
                  </a:lnTo>
                  <a:cubicBezTo>
                    <a:pt x="7332" y="3017"/>
                    <a:pt x="8022" y="2888"/>
                    <a:pt x="8664" y="2615"/>
                  </a:cubicBezTo>
                  <a:close/>
                  <a:moveTo>
                    <a:pt x="2551" y="1765"/>
                  </a:moveTo>
                  <a:cubicBezTo>
                    <a:pt x="2936" y="2038"/>
                    <a:pt x="3337" y="2295"/>
                    <a:pt x="3754" y="2487"/>
                  </a:cubicBezTo>
                  <a:cubicBezTo>
                    <a:pt x="3369" y="3482"/>
                    <a:pt x="3129" y="4749"/>
                    <a:pt x="3113" y="6113"/>
                  </a:cubicBezTo>
                  <a:lnTo>
                    <a:pt x="449" y="6113"/>
                  </a:lnTo>
                  <a:cubicBezTo>
                    <a:pt x="514" y="4364"/>
                    <a:pt x="1316" y="2808"/>
                    <a:pt x="2551" y="1765"/>
                  </a:cubicBezTo>
                  <a:close/>
                  <a:moveTo>
                    <a:pt x="4139" y="2648"/>
                  </a:moveTo>
                  <a:cubicBezTo>
                    <a:pt x="4797" y="2888"/>
                    <a:pt x="5487" y="3017"/>
                    <a:pt x="6209" y="3065"/>
                  </a:cubicBezTo>
                  <a:lnTo>
                    <a:pt x="6209" y="6113"/>
                  </a:lnTo>
                  <a:lnTo>
                    <a:pt x="3514" y="6113"/>
                  </a:lnTo>
                  <a:cubicBezTo>
                    <a:pt x="3530" y="4813"/>
                    <a:pt x="3754" y="3610"/>
                    <a:pt x="4139" y="2648"/>
                  </a:cubicBezTo>
                  <a:close/>
                  <a:moveTo>
                    <a:pt x="10252" y="1749"/>
                  </a:moveTo>
                  <a:cubicBezTo>
                    <a:pt x="11503" y="2824"/>
                    <a:pt x="12322" y="4364"/>
                    <a:pt x="12386" y="6113"/>
                  </a:cubicBezTo>
                  <a:lnTo>
                    <a:pt x="9690" y="6113"/>
                  </a:lnTo>
                  <a:cubicBezTo>
                    <a:pt x="9674" y="4749"/>
                    <a:pt x="9434" y="3482"/>
                    <a:pt x="9049" y="2487"/>
                  </a:cubicBezTo>
                  <a:cubicBezTo>
                    <a:pt x="9466" y="2279"/>
                    <a:pt x="9867" y="2038"/>
                    <a:pt x="10252" y="1749"/>
                  </a:cubicBezTo>
                  <a:close/>
                  <a:moveTo>
                    <a:pt x="9289" y="6514"/>
                  </a:moveTo>
                  <a:cubicBezTo>
                    <a:pt x="9273" y="7814"/>
                    <a:pt x="9049" y="9017"/>
                    <a:pt x="8664" y="9979"/>
                  </a:cubicBezTo>
                  <a:cubicBezTo>
                    <a:pt x="8006" y="9739"/>
                    <a:pt x="7332" y="9594"/>
                    <a:pt x="6610" y="9562"/>
                  </a:cubicBezTo>
                  <a:lnTo>
                    <a:pt x="6610" y="6514"/>
                  </a:lnTo>
                  <a:close/>
                  <a:moveTo>
                    <a:pt x="6209" y="6530"/>
                  </a:moveTo>
                  <a:lnTo>
                    <a:pt x="6209" y="9578"/>
                  </a:lnTo>
                  <a:cubicBezTo>
                    <a:pt x="5487" y="9594"/>
                    <a:pt x="4781" y="9739"/>
                    <a:pt x="4139" y="9995"/>
                  </a:cubicBezTo>
                  <a:cubicBezTo>
                    <a:pt x="3770" y="9033"/>
                    <a:pt x="3530" y="7830"/>
                    <a:pt x="3514" y="6530"/>
                  </a:cubicBezTo>
                  <a:close/>
                  <a:moveTo>
                    <a:pt x="3113" y="6530"/>
                  </a:moveTo>
                  <a:cubicBezTo>
                    <a:pt x="3129" y="7894"/>
                    <a:pt x="3369" y="9161"/>
                    <a:pt x="3754" y="10156"/>
                  </a:cubicBezTo>
                  <a:cubicBezTo>
                    <a:pt x="3337" y="10348"/>
                    <a:pt x="2936" y="10589"/>
                    <a:pt x="2551" y="10878"/>
                  </a:cubicBezTo>
                  <a:cubicBezTo>
                    <a:pt x="1300" y="9819"/>
                    <a:pt x="481" y="8279"/>
                    <a:pt x="417" y="6530"/>
                  </a:cubicBezTo>
                  <a:close/>
                  <a:moveTo>
                    <a:pt x="12386" y="6530"/>
                  </a:moveTo>
                  <a:cubicBezTo>
                    <a:pt x="12322" y="8263"/>
                    <a:pt x="11503" y="9819"/>
                    <a:pt x="10252" y="10878"/>
                  </a:cubicBezTo>
                  <a:cubicBezTo>
                    <a:pt x="9867" y="10605"/>
                    <a:pt x="9466" y="10348"/>
                    <a:pt x="9049" y="10156"/>
                  </a:cubicBezTo>
                  <a:cubicBezTo>
                    <a:pt x="9434" y="9161"/>
                    <a:pt x="9674" y="7894"/>
                    <a:pt x="9690" y="6530"/>
                  </a:cubicBezTo>
                  <a:close/>
                  <a:moveTo>
                    <a:pt x="8872" y="10509"/>
                  </a:moveTo>
                  <a:cubicBezTo>
                    <a:pt x="9225" y="10669"/>
                    <a:pt x="9578" y="10862"/>
                    <a:pt x="9915" y="11102"/>
                  </a:cubicBezTo>
                  <a:cubicBezTo>
                    <a:pt x="9915" y="11151"/>
                    <a:pt x="9867" y="11167"/>
                    <a:pt x="9851" y="11183"/>
                  </a:cubicBezTo>
                  <a:cubicBezTo>
                    <a:pt x="9771" y="11247"/>
                    <a:pt x="9706" y="11279"/>
                    <a:pt x="9626" y="11327"/>
                  </a:cubicBezTo>
                  <a:lnTo>
                    <a:pt x="9450" y="11439"/>
                  </a:lnTo>
                  <a:cubicBezTo>
                    <a:pt x="9370" y="11488"/>
                    <a:pt x="9289" y="11552"/>
                    <a:pt x="9209" y="11584"/>
                  </a:cubicBezTo>
                  <a:cubicBezTo>
                    <a:pt x="9145" y="11632"/>
                    <a:pt x="9097" y="11648"/>
                    <a:pt x="9017" y="11680"/>
                  </a:cubicBezTo>
                  <a:cubicBezTo>
                    <a:pt x="8968" y="11712"/>
                    <a:pt x="8904" y="11728"/>
                    <a:pt x="8872" y="11744"/>
                  </a:cubicBezTo>
                  <a:cubicBezTo>
                    <a:pt x="8744" y="11808"/>
                    <a:pt x="8632" y="11840"/>
                    <a:pt x="8519" y="11889"/>
                  </a:cubicBezTo>
                  <a:cubicBezTo>
                    <a:pt x="8487" y="11905"/>
                    <a:pt x="8439" y="11921"/>
                    <a:pt x="8391" y="11921"/>
                  </a:cubicBezTo>
                  <a:cubicBezTo>
                    <a:pt x="8311" y="11953"/>
                    <a:pt x="8247" y="11985"/>
                    <a:pt x="8166" y="12001"/>
                  </a:cubicBezTo>
                  <a:cubicBezTo>
                    <a:pt x="8070" y="12049"/>
                    <a:pt x="7974" y="12065"/>
                    <a:pt x="7861" y="12081"/>
                  </a:cubicBezTo>
                  <a:cubicBezTo>
                    <a:pt x="7829" y="12081"/>
                    <a:pt x="7781" y="12113"/>
                    <a:pt x="7749" y="12113"/>
                  </a:cubicBezTo>
                  <a:cubicBezTo>
                    <a:pt x="8182" y="11728"/>
                    <a:pt x="8551" y="11183"/>
                    <a:pt x="8872" y="10509"/>
                  </a:cubicBezTo>
                  <a:close/>
                  <a:moveTo>
                    <a:pt x="3899" y="10541"/>
                  </a:moveTo>
                  <a:cubicBezTo>
                    <a:pt x="4186" y="11228"/>
                    <a:pt x="4570" y="11757"/>
                    <a:pt x="5017" y="12141"/>
                  </a:cubicBezTo>
                  <a:lnTo>
                    <a:pt x="5017" y="12141"/>
                  </a:lnTo>
                  <a:cubicBezTo>
                    <a:pt x="4998" y="12127"/>
                    <a:pt x="4955" y="12113"/>
                    <a:pt x="4926" y="12113"/>
                  </a:cubicBezTo>
                  <a:cubicBezTo>
                    <a:pt x="4813" y="12081"/>
                    <a:pt x="4717" y="12049"/>
                    <a:pt x="4621" y="12033"/>
                  </a:cubicBezTo>
                  <a:cubicBezTo>
                    <a:pt x="4540" y="12001"/>
                    <a:pt x="4476" y="11985"/>
                    <a:pt x="4396" y="11953"/>
                  </a:cubicBezTo>
                  <a:cubicBezTo>
                    <a:pt x="4364" y="11921"/>
                    <a:pt x="4316" y="11905"/>
                    <a:pt x="4252" y="11889"/>
                  </a:cubicBezTo>
                  <a:cubicBezTo>
                    <a:pt x="4139" y="11840"/>
                    <a:pt x="4011" y="11792"/>
                    <a:pt x="3915" y="11744"/>
                  </a:cubicBezTo>
                  <a:cubicBezTo>
                    <a:pt x="3867" y="11728"/>
                    <a:pt x="3819" y="11712"/>
                    <a:pt x="3770" y="11680"/>
                  </a:cubicBezTo>
                  <a:cubicBezTo>
                    <a:pt x="3706" y="11648"/>
                    <a:pt x="3658" y="11632"/>
                    <a:pt x="3578" y="11584"/>
                  </a:cubicBezTo>
                  <a:cubicBezTo>
                    <a:pt x="3498" y="11552"/>
                    <a:pt x="3417" y="11504"/>
                    <a:pt x="3337" y="11439"/>
                  </a:cubicBezTo>
                  <a:cubicBezTo>
                    <a:pt x="3273" y="11407"/>
                    <a:pt x="3209" y="11359"/>
                    <a:pt x="3145" y="11343"/>
                  </a:cubicBezTo>
                  <a:cubicBezTo>
                    <a:pt x="3064" y="11311"/>
                    <a:pt x="3016" y="11247"/>
                    <a:pt x="2936" y="11199"/>
                  </a:cubicBezTo>
                  <a:cubicBezTo>
                    <a:pt x="2904" y="11183"/>
                    <a:pt x="2872" y="11167"/>
                    <a:pt x="2856" y="11151"/>
                  </a:cubicBezTo>
                  <a:cubicBezTo>
                    <a:pt x="3177" y="10910"/>
                    <a:pt x="3530" y="10701"/>
                    <a:pt x="3899" y="10541"/>
                  </a:cubicBezTo>
                  <a:close/>
                  <a:moveTo>
                    <a:pt x="6209" y="9979"/>
                  </a:moveTo>
                  <a:lnTo>
                    <a:pt x="6209" y="12274"/>
                  </a:lnTo>
                  <a:cubicBezTo>
                    <a:pt x="5439" y="12161"/>
                    <a:pt x="4781" y="11439"/>
                    <a:pt x="4284" y="10364"/>
                  </a:cubicBezTo>
                  <a:cubicBezTo>
                    <a:pt x="4877" y="10124"/>
                    <a:pt x="5519" y="9995"/>
                    <a:pt x="6209" y="9979"/>
                  </a:cubicBezTo>
                  <a:close/>
                  <a:moveTo>
                    <a:pt x="6610" y="9979"/>
                  </a:moveTo>
                  <a:cubicBezTo>
                    <a:pt x="7268" y="9995"/>
                    <a:pt x="7910" y="10140"/>
                    <a:pt x="8519" y="10364"/>
                  </a:cubicBezTo>
                  <a:cubicBezTo>
                    <a:pt x="8054" y="11439"/>
                    <a:pt x="7364" y="12161"/>
                    <a:pt x="6610" y="12274"/>
                  </a:cubicBezTo>
                  <a:lnTo>
                    <a:pt x="6610" y="9979"/>
                  </a:lnTo>
                  <a:close/>
                  <a:moveTo>
                    <a:pt x="6385" y="0"/>
                  </a:moveTo>
                  <a:cubicBezTo>
                    <a:pt x="6225" y="0"/>
                    <a:pt x="6065" y="0"/>
                    <a:pt x="5904" y="16"/>
                  </a:cubicBezTo>
                  <a:lnTo>
                    <a:pt x="5776" y="16"/>
                  </a:lnTo>
                  <a:lnTo>
                    <a:pt x="5359" y="81"/>
                  </a:lnTo>
                  <a:cubicBezTo>
                    <a:pt x="5295" y="81"/>
                    <a:pt x="5262" y="97"/>
                    <a:pt x="5198" y="97"/>
                  </a:cubicBezTo>
                  <a:lnTo>
                    <a:pt x="4893" y="161"/>
                  </a:lnTo>
                  <a:cubicBezTo>
                    <a:pt x="4813" y="177"/>
                    <a:pt x="4717" y="193"/>
                    <a:pt x="4637" y="209"/>
                  </a:cubicBezTo>
                  <a:cubicBezTo>
                    <a:pt x="4557" y="241"/>
                    <a:pt x="4476" y="257"/>
                    <a:pt x="4412" y="273"/>
                  </a:cubicBezTo>
                  <a:cubicBezTo>
                    <a:pt x="4332" y="289"/>
                    <a:pt x="4252" y="337"/>
                    <a:pt x="4171" y="353"/>
                  </a:cubicBezTo>
                  <a:cubicBezTo>
                    <a:pt x="4075" y="401"/>
                    <a:pt x="3979" y="434"/>
                    <a:pt x="3899" y="482"/>
                  </a:cubicBezTo>
                  <a:cubicBezTo>
                    <a:pt x="3819" y="514"/>
                    <a:pt x="3754" y="530"/>
                    <a:pt x="3674" y="578"/>
                  </a:cubicBezTo>
                  <a:cubicBezTo>
                    <a:pt x="3594" y="610"/>
                    <a:pt x="3498" y="658"/>
                    <a:pt x="3417" y="722"/>
                  </a:cubicBezTo>
                  <a:cubicBezTo>
                    <a:pt x="3337" y="754"/>
                    <a:pt x="3273" y="803"/>
                    <a:pt x="3193" y="835"/>
                  </a:cubicBezTo>
                  <a:cubicBezTo>
                    <a:pt x="3113" y="899"/>
                    <a:pt x="3016" y="931"/>
                    <a:pt x="2936" y="995"/>
                  </a:cubicBezTo>
                  <a:cubicBezTo>
                    <a:pt x="2872" y="1043"/>
                    <a:pt x="2840" y="1059"/>
                    <a:pt x="2776" y="1091"/>
                  </a:cubicBezTo>
                  <a:cubicBezTo>
                    <a:pt x="2679" y="1172"/>
                    <a:pt x="2567" y="1236"/>
                    <a:pt x="2471" y="1316"/>
                  </a:cubicBezTo>
                  <a:cubicBezTo>
                    <a:pt x="2455" y="1332"/>
                    <a:pt x="2407" y="1364"/>
                    <a:pt x="2391" y="1380"/>
                  </a:cubicBezTo>
                  <a:lnTo>
                    <a:pt x="2391" y="1396"/>
                  </a:lnTo>
                  <a:cubicBezTo>
                    <a:pt x="947" y="2567"/>
                    <a:pt x="0" y="4364"/>
                    <a:pt x="0" y="6354"/>
                  </a:cubicBezTo>
                  <a:cubicBezTo>
                    <a:pt x="0" y="8359"/>
                    <a:pt x="931" y="10140"/>
                    <a:pt x="2391" y="11311"/>
                  </a:cubicBezTo>
                  <a:lnTo>
                    <a:pt x="2391" y="11327"/>
                  </a:lnTo>
                  <a:cubicBezTo>
                    <a:pt x="2407" y="11343"/>
                    <a:pt x="2455" y="11359"/>
                    <a:pt x="2471" y="11391"/>
                  </a:cubicBezTo>
                  <a:cubicBezTo>
                    <a:pt x="2567" y="11471"/>
                    <a:pt x="2679" y="11552"/>
                    <a:pt x="2776" y="11600"/>
                  </a:cubicBezTo>
                  <a:cubicBezTo>
                    <a:pt x="2840" y="11648"/>
                    <a:pt x="2872" y="11664"/>
                    <a:pt x="2936" y="11712"/>
                  </a:cubicBezTo>
                  <a:cubicBezTo>
                    <a:pt x="3016" y="11760"/>
                    <a:pt x="3097" y="11808"/>
                    <a:pt x="3193" y="11873"/>
                  </a:cubicBezTo>
                  <a:cubicBezTo>
                    <a:pt x="3273" y="11905"/>
                    <a:pt x="3337" y="11953"/>
                    <a:pt x="3417" y="11985"/>
                  </a:cubicBezTo>
                  <a:cubicBezTo>
                    <a:pt x="3498" y="12033"/>
                    <a:pt x="3594" y="12081"/>
                    <a:pt x="3674" y="12129"/>
                  </a:cubicBezTo>
                  <a:cubicBezTo>
                    <a:pt x="3738" y="12161"/>
                    <a:pt x="3819" y="12193"/>
                    <a:pt x="3899" y="12225"/>
                  </a:cubicBezTo>
                  <a:cubicBezTo>
                    <a:pt x="3995" y="12274"/>
                    <a:pt x="4075" y="12306"/>
                    <a:pt x="4171" y="12354"/>
                  </a:cubicBezTo>
                  <a:cubicBezTo>
                    <a:pt x="4252" y="12370"/>
                    <a:pt x="4332" y="12402"/>
                    <a:pt x="4412" y="12434"/>
                  </a:cubicBezTo>
                  <a:cubicBezTo>
                    <a:pt x="4492" y="12450"/>
                    <a:pt x="4557" y="12466"/>
                    <a:pt x="4637" y="12482"/>
                  </a:cubicBezTo>
                  <a:cubicBezTo>
                    <a:pt x="4717" y="12514"/>
                    <a:pt x="4813" y="12530"/>
                    <a:pt x="4893" y="12546"/>
                  </a:cubicBezTo>
                  <a:lnTo>
                    <a:pt x="5198" y="12611"/>
                  </a:lnTo>
                  <a:cubicBezTo>
                    <a:pt x="5262" y="12611"/>
                    <a:pt x="5295" y="12627"/>
                    <a:pt x="5359" y="12627"/>
                  </a:cubicBezTo>
                  <a:lnTo>
                    <a:pt x="5776" y="12691"/>
                  </a:lnTo>
                  <a:lnTo>
                    <a:pt x="5904" y="12691"/>
                  </a:lnTo>
                  <a:cubicBezTo>
                    <a:pt x="6065" y="12707"/>
                    <a:pt x="6225" y="12707"/>
                    <a:pt x="6385" y="12707"/>
                  </a:cubicBezTo>
                  <a:cubicBezTo>
                    <a:pt x="6546" y="12707"/>
                    <a:pt x="6706" y="12707"/>
                    <a:pt x="6867" y="12691"/>
                  </a:cubicBezTo>
                  <a:lnTo>
                    <a:pt x="6979" y="12691"/>
                  </a:lnTo>
                  <a:lnTo>
                    <a:pt x="7412" y="12627"/>
                  </a:lnTo>
                  <a:cubicBezTo>
                    <a:pt x="7460" y="12627"/>
                    <a:pt x="7509" y="12611"/>
                    <a:pt x="7573" y="12611"/>
                  </a:cubicBezTo>
                  <a:lnTo>
                    <a:pt x="7861" y="12546"/>
                  </a:lnTo>
                  <a:cubicBezTo>
                    <a:pt x="7974" y="12530"/>
                    <a:pt x="8054" y="12514"/>
                    <a:pt x="8134" y="12466"/>
                  </a:cubicBezTo>
                  <a:cubicBezTo>
                    <a:pt x="8214" y="12450"/>
                    <a:pt x="8263" y="12434"/>
                    <a:pt x="8343" y="12402"/>
                  </a:cubicBezTo>
                  <a:cubicBezTo>
                    <a:pt x="8423" y="12386"/>
                    <a:pt x="8535" y="12354"/>
                    <a:pt x="8616" y="12322"/>
                  </a:cubicBezTo>
                  <a:cubicBezTo>
                    <a:pt x="8712" y="12290"/>
                    <a:pt x="8792" y="12242"/>
                    <a:pt x="8888" y="12225"/>
                  </a:cubicBezTo>
                  <a:cubicBezTo>
                    <a:pt x="8968" y="12193"/>
                    <a:pt x="9033" y="12161"/>
                    <a:pt x="9113" y="12129"/>
                  </a:cubicBezTo>
                  <a:cubicBezTo>
                    <a:pt x="9193" y="12081"/>
                    <a:pt x="9289" y="12049"/>
                    <a:pt x="9370" y="12001"/>
                  </a:cubicBezTo>
                  <a:cubicBezTo>
                    <a:pt x="9450" y="11969"/>
                    <a:pt x="9514" y="11921"/>
                    <a:pt x="9594" y="11889"/>
                  </a:cubicBezTo>
                  <a:cubicBezTo>
                    <a:pt x="9674" y="11840"/>
                    <a:pt x="9755" y="11792"/>
                    <a:pt x="9851" y="11728"/>
                  </a:cubicBezTo>
                  <a:cubicBezTo>
                    <a:pt x="9915" y="11680"/>
                    <a:pt x="9947" y="11664"/>
                    <a:pt x="10011" y="11632"/>
                  </a:cubicBezTo>
                  <a:cubicBezTo>
                    <a:pt x="10108" y="11552"/>
                    <a:pt x="10220" y="11488"/>
                    <a:pt x="10316" y="11407"/>
                  </a:cubicBezTo>
                  <a:cubicBezTo>
                    <a:pt x="10332" y="11391"/>
                    <a:pt x="10380" y="11359"/>
                    <a:pt x="10396" y="11343"/>
                  </a:cubicBezTo>
                  <a:lnTo>
                    <a:pt x="10396" y="11327"/>
                  </a:lnTo>
                  <a:cubicBezTo>
                    <a:pt x="11840" y="10156"/>
                    <a:pt x="12787" y="8359"/>
                    <a:pt x="12787" y="6370"/>
                  </a:cubicBezTo>
                  <a:cubicBezTo>
                    <a:pt x="12787" y="4300"/>
                    <a:pt x="11840" y="2519"/>
                    <a:pt x="10396" y="1364"/>
                  </a:cubicBezTo>
                  <a:cubicBezTo>
                    <a:pt x="10348" y="1332"/>
                    <a:pt x="10332" y="1316"/>
                    <a:pt x="10316" y="1300"/>
                  </a:cubicBezTo>
                  <a:cubicBezTo>
                    <a:pt x="10220" y="1220"/>
                    <a:pt x="10108" y="1156"/>
                    <a:pt x="10011" y="1075"/>
                  </a:cubicBezTo>
                  <a:cubicBezTo>
                    <a:pt x="9947" y="1043"/>
                    <a:pt x="9915" y="995"/>
                    <a:pt x="9851" y="979"/>
                  </a:cubicBezTo>
                  <a:cubicBezTo>
                    <a:pt x="9771" y="915"/>
                    <a:pt x="9690" y="883"/>
                    <a:pt x="9594" y="819"/>
                  </a:cubicBezTo>
                  <a:cubicBezTo>
                    <a:pt x="9514" y="770"/>
                    <a:pt x="9450" y="738"/>
                    <a:pt x="9370" y="690"/>
                  </a:cubicBezTo>
                  <a:cubicBezTo>
                    <a:pt x="9289" y="658"/>
                    <a:pt x="9193" y="610"/>
                    <a:pt x="9113" y="578"/>
                  </a:cubicBezTo>
                  <a:cubicBezTo>
                    <a:pt x="9033" y="530"/>
                    <a:pt x="8968" y="514"/>
                    <a:pt x="8888" y="482"/>
                  </a:cubicBezTo>
                  <a:cubicBezTo>
                    <a:pt x="8808" y="434"/>
                    <a:pt x="8712" y="401"/>
                    <a:pt x="8616" y="369"/>
                  </a:cubicBezTo>
                  <a:cubicBezTo>
                    <a:pt x="8535" y="337"/>
                    <a:pt x="8455" y="321"/>
                    <a:pt x="8343" y="289"/>
                  </a:cubicBezTo>
                  <a:cubicBezTo>
                    <a:pt x="8263" y="273"/>
                    <a:pt x="8214" y="257"/>
                    <a:pt x="8134" y="241"/>
                  </a:cubicBezTo>
                  <a:cubicBezTo>
                    <a:pt x="8054" y="209"/>
                    <a:pt x="7942" y="193"/>
                    <a:pt x="7861" y="161"/>
                  </a:cubicBezTo>
                  <a:lnTo>
                    <a:pt x="7573" y="97"/>
                  </a:lnTo>
                  <a:cubicBezTo>
                    <a:pt x="7509" y="97"/>
                    <a:pt x="7460" y="81"/>
                    <a:pt x="7412" y="81"/>
                  </a:cubicBezTo>
                  <a:lnTo>
                    <a:pt x="6979" y="16"/>
                  </a:lnTo>
                  <a:lnTo>
                    <a:pt x="6867" y="16"/>
                  </a:lnTo>
                  <a:cubicBezTo>
                    <a:pt x="6706" y="0"/>
                    <a:pt x="6546" y="0"/>
                    <a:pt x="63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544350" y="909600"/>
              <a:ext cx="337350" cy="206175"/>
            </a:xfrm>
            <a:custGeom>
              <a:rect b="b" l="l" r="r" t="t"/>
              <a:pathLst>
                <a:path extrusionOk="0" h="8247" w="13494">
                  <a:moveTo>
                    <a:pt x="7798" y="450"/>
                  </a:moveTo>
                  <a:cubicBezTo>
                    <a:pt x="9531" y="450"/>
                    <a:pt x="10959" y="1846"/>
                    <a:pt x="10959" y="3594"/>
                  </a:cubicBezTo>
                  <a:cubicBezTo>
                    <a:pt x="10959" y="3707"/>
                    <a:pt x="11039" y="3803"/>
                    <a:pt x="11151" y="3803"/>
                  </a:cubicBezTo>
                  <a:cubicBezTo>
                    <a:pt x="12258" y="3835"/>
                    <a:pt x="13092" y="4733"/>
                    <a:pt x="13092" y="5840"/>
                  </a:cubicBezTo>
                  <a:cubicBezTo>
                    <a:pt x="13092" y="6963"/>
                    <a:pt x="12178" y="7894"/>
                    <a:pt x="11055" y="7894"/>
                  </a:cubicBezTo>
                  <a:lnTo>
                    <a:pt x="2456" y="7894"/>
                  </a:lnTo>
                  <a:cubicBezTo>
                    <a:pt x="1332" y="7894"/>
                    <a:pt x="402" y="6963"/>
                    <a:pt x="402" y="5840"/>
                  </a:cubicBezTo>
                  <a:cubicBezTo>
                    <a:pt x="402" y="4798"/>
                    <a:pt x="1172" y="3947"/>
                    <a:pt x="2167" y="3803"/>
                  </a:cubicBezTo>
                  <a:cubicBezTo>
                    <a:pt x="2263" y="3787"/>
                    <a:pt x="2343" y="3707"/>
                    <a:pt x="2343" y="3594"/>
                  </a:cubicBezTo>
                  <a:lnTo>
                    <a:pt x="2343" y="3578"/>
                  </a:lnTo>
                  <a:cubicBezTo>
                    <a:pt x="2343" y="2744"/>
                    <a:pt x="3033" y="2054"/>
                    <a:pt x="3867" y="2054"/>
                  </a:cubicBezTo>
                  <a:cubicBezTo>
                    <a:pt x="4156" y="2054"/>
                    <a:pt x="4429" y="2134"/>
                    <a:pt x="4702" y="2295"/>
                  </a:cubicBezTo>
                  <a:cubicBezTo>
                    <a:pt x="4720" y="2314"/>
                    <a:pt x="4750" y="2321"/>
                    <a:pt x="4785" y="2321"/>
                  </a:cubicBezTo>
                  <a:cubicBezTo>
                    <a:pt x="4809" y="2321"/>
                    <a:pt x="4835" y="2317"/>
                    <a:pt x="4862" y="2311"/>
                  </a:cubicBezTo>
                  <a:cubicBezTo>
                    <a:pt x="4910" y="2295"/>
                    <a:pt x="4958" y="2263"/>
                    <a:pt x="4974" y="2215"/>
                  </a:cubicBezTo>
                  <a:cubicBezTo>
                    <a:pt x="5504" y="1140"/>
                    <a:pt x="6579" y="450"/>
                    <a:pt x="7798" y="450"/>
                  </a:cubicBezTo>
                  <a:close/>
                  <a:moveTo>
                    <a:pt x="7830" y="1"/>
                  </a:moveTo>
                  <a:cubicBezTo>
                    <a:pt x="6515" y="1"/>
                    <a:pt x="5359" y="690"/>
                    <a:pt x="4734" y="1813"/>
                  </a:cubicBezTo>
                  <a:cubicBezTo>
                    <a:pt x="4477" y="1685"/>
                    <a:pt x="4188" y="1605"/>
                    <a:pt x="3899" y="1605"/>
                  </a:cubicBezTo>
                  <a:cubicBezTo>
                    <a:pt x="2873" y="1605"/>
                    <a:pt x="2054" y="2391"/>
                    <a:pt x="1974" y="3402"/>
                  </a:cubicBezTo>
                  <a:cubicBezTo>
                    <a:pt x="851" y="3642"/>
                    <a:pt x="17" y="4621"/>
                    <a:pt x="17" y="5776"/>
                  </a:cubicBezTo>
                  <a:cubicBezTo>
                    <a:pt x="1" y="7172"/>
                    <a:pt x="1108" y="8247"/>
                    <a:pt x="2456" y="8247"/>
                  </a:cubicBezTo>
                  <a:lnTo>
                    <a:pt x="11055" y="8247"/>
                  </a:lnTo>
                  <a:cubicBezTo>
                    <a:pt x="12402" y="8247"/>
                    <a:pt x="13493" y="7156"/>
                    <a:pt x="13493" y="5808"/>
                  </a:cubicBezTo>
                  <a:cubicBezTo>
                    <a:pt x="13493" y="4557"/>
                    <a:pt x="12579" y="3514"/>
                    <a:pt x="11360" y="3370"/>
                  </a:cubicBezTo>
                  <a:cubicBezTo>
                    <a:pt x="11247" y="1509"/>
                    <a:pt x="9707" y="1"/>
                    <a:pt x="783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3624875" y="858675"/>
              <a:ext cx="304850" cy="208975"/>
            </a:xfrm>
            <a:custGeom>
              <a:rect b="b" l="l" r="r" t="t"/>
              <a:pathLst>
                <a:path extrusionOk="0" h="8359" w="12194">
                  <a:moveTo>
                    <a:pt x="4589" y="0"/>
                  </a:moveTo>
                  <a:cubicBezTo>
                    <a:pt x="3531" y="1267"/>
                    <a:pt x="1958" y="2070"/>
                    <a:pt x="193" y="2070"/>
                  </a:cubicBezTo>
                  <a:cubicBezTo>
                    <a:pt x="81" y="2070"/>
                    <a:pt x="1" y="2150"/>
                    <a:pt x="1" y="2262"/>
                  </a:cubicBezTo>
                  <a:cubicBezTo>
                    <a:pt x="1" y="2390"/>
                    <a:pt x="81" y="2471"/>
                    <a:pt x="193" y="2471"/>
                  </a:cubicBezTo>
                  <a:cubicBezTo>
                    <a:pt x="3322" y="2471"/>
                    <a:pt x="5889" y="5022"/>
                    <a:pt x="5889" y="8166"/>
                  </a:cubicBezTo>
                  <a:cubicBezTo>
                    <a:pt x="5889" y="8278"/>
                    <a:pt x="5969" y="8359"/>
                    <a:pt x="6097" y="8359"/>
                  </a:cubicBezTo>
                  <a:cubicBezTo>
                    <a:pt x="6210" y="8359"/>
                    <a:pt x="6290" y="8278"/>
                    <a:pt x="6290" y="8166"/>
                  </a:cubicBezTo>
                  <a:cubicBezTo>
                    <a:pt x="6290" y="5038"/>
                    <a:pt x="8841" y="2471"/>
                    <a:pt x="11985" y="2471"/>
                  </a:cubicBezTo>
                  <a:cubicBezTo>
                    <a:pt x="12114" y="2471"/>
                    <a:pt x="12194" y="2390"/>
                    <a:pt x="12194" y="2262"/>
                  </a:cubicBezTo>
                  <a:cubicBezTo>
                    <a:pt x="12194" y="2150"/>
                    <a:pt x="12114" y="2070"/>
                    <a:pt x="11985" y="2070"/>
                  </a:cubicBezTo>
                  <a:cubicBezTo>
                    <a:pt x="10221" y="2070"/>
                    <a:pt x="8664" y="1267"/>
                    <a:pt x="7622" y="0"/>
                  </a:cubicBezTo>
                  <a:lnTo>
                    <a:pt x="7124" y="0"/>
                  </a:lnTo>
                  <a:cubicBezTo>
                    <a:pt x="7942" y="1107"/>
                    <a:pt x="9098" y="1909"/>
                    <a:pt x="10445" y="2262"/>
                  </a:cubicBezTo>
                  <a:cubicBezTo>
                    <a:pt x="8344" y="2824"/>
                    <a:pt x="6659" y="4492"/>
                    <a:pt x="6114" y="6594"/>
                  </a:cubicBezTo>
                  <a:cubicBezTo>
                    <a:pt x="5552" y="4492"/>
                    <a:pt x="3883" y="2808"/>
                    <a:pt x="1782" y="2262"/>
                  </a:cubicBezTo>
                  <a:cubicBezTo>
                    <a:pt x="3113" y="1909"/>
                    <a:pt x="4269" y="1107"/>
                    <a:pt x="50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547475" y="11237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08"/>
                  </a:moveTo>
                  <a:cubicBezTo>
                    <a:pt x="2391" y="1573"/>
                    <a:pt x="2760" y="1958"/>
                    <a:pt x="3209" y="2151"/>
                  </a:cubicBezTo>
                  <a:cubicBezTo>
                    <a:pt x="2760" y="2375"/>
                    <a:pt x="2375" y="2728"/>
                    <a:pt x="2166" y="3193"/>
                  </a:cubicBezTo>
                  <a:cubicBezTo>
                    <a:pt x="1958" y="2728"/>
                    <a:pt x="1589" y="2343"/>
                    <a:pt x="1124" y="2151"/>
                  </a:cubicBezTo>
                  <a:cubicBezTo>
                    <a:pt x="1589" y="1958"/>
                    <a:pt x="1958" y="1573"/>
                    <a:pt x="2166" y="1108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209"/>
                  </a:cubicBezTo>
                  <a:cubicBezTo>
                    <a:pt x="1974" y="1172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7"/>
                  </a:cubicBezTo>
                  <a:cubicBezTo>
                    <a:pt x="1" y="2295"/>
                    <a:pt x="113" y="2375"/>
                    <a:pt x="209" y="2375"/>
                  </a:cubicBezTo>
                  <a:cubicBezTo>
                    <a:pt x="1172" y="2375"/>
                    <a:pt x="1974" y="3161"/>
                    <a:pt x="1974" y="4140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40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5"/>
                    <a:pt x="4332" y="2167"/>
                  </a:cubicBezTo>
                  <a:cubicBezTo>
                    <a:pt x="4332" y="2054"/>
                    <a:pt x="4252" y="1974"/>
                    <a:pt x="4140" y="1974"/>
                  </a:cubicBezTo>
                  <a:cubicBezTo>
                    <a:pt x="3177" y="1974"/>
                    <a:pt x="2375" y="1188"/>
                    <a:pt x="2375" y="209"/>
                  </a:cubicBezTo>
                  <a:cubicBezTo>
                    <a:pt x="2375" y="81"/>
                    <a:pt x="2295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001200" y="107485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23"/>
                  </a:moveTo>
                  <a:cubicBezTo>
                    <a:pt x="2391" y="1589"/>
                    <a:pt x="2744" y="1958"/>
                    <a:pt x="3209" y="2166"/>
                  </a:cubicBezTo>
                  <a:cubicBezTo>
                    <a:pt x="2744" y="2391"/>
                    <a:pt x="2359" y="2744"/>
                    <a:pt x="2166" y="3209"/>
                  </a:cubicBezTo>
                  <a:cubicBezTo>
                    <a:pt x="1942" y="2744"/>
                    <a:pt x="1589" y="2359"/>
                    <a:pt x="1123" y="2166"/>
                  </a:cubicBezTo>
                  <a:cubicBezTo>
                    <a:pt x="1589" y="1942"/>
                    <a:pt x="1942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1"/>
                    <a:pt x="1958" y="193"/>
                  </a:cubicBezTo>
                  <a:cubicBezTo>
                    <a:pt x="1958" y="1156"/>
                    <a:pt x="1188" y="1958"/>
                    <a:pt x="193" y="1958"/>
                  </a:cubicBezTo>
                  <a:cubicBezTo>
                    <a:pt x="81" y="1958"/>
                    <a:pt x="0" y="2038"/>
                    <a:pt x="0" y="2166"/>
                  </a:cubicBezTo>
                  <a:cubicBezTo>
                    <a:pt x="0" y="2279"/>
                    <a:pt x="97" y="2359"/>
                    <a:pt x="193" y="2359"/>
                  </a:cubicBezTo>
                  <a:cubicBezTo>
                    <a:pt x="1156" y="2359"/>
                    <a:pt x="1958" y="3145"/>
                    <a:pt x="1958" y="4124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24"/>
                  </a:cubicBezTo>
                  <a:cubicBezTo>
                    <a:pt x="2359" y="3161"/>
                    <a:pt x="3145" y="2359"/>
                    <a:pt x="4124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24" y="1958"/>
                  </a:cubicBezTo>
                  <a:cubicBezTo>
                    <a:pt x="3161" y="1958"/>
                    <a:pt x="2359" y="1188"/>
                    <a:pt x="2359" y="193"/>
                  </a:cubicBezTo>
                  <a:cubicBezTo>
                    <a:pt x="2359" y="81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997900" y="1179525"/>
              <a:ext cx="104300" cy="104725"/>
            </a:xfrm>
            <a:custGeom>
              <a:rect b="b" l="l" r="r" t="t"/>
              <a:pathLst>
                <a:path extrusionOk="0" h="4189" w="4172">
                  <a:moveTo>
                    <a:pt x="2086" y="402"/>
                  </a:moveTo>
                  <a:cubicBezTo>
                    <a:pt x="3033" y="402"/>
                    <a:pt x="3771" y="1172"/>
                    <a:pt x="3771" y="2086"/>
                  </a:cubicBezTo>
                  <a:cubicBezTo>
                    <a:pt x="3771" y="3017"/>
                    <a:pt x="3000" y="3771"/>
                    <a:pt x="2086" y="3771"/>
                  </a:cubicBezTo>
                  <a:cubicBezTo>
                    <a:pt x="1155" y="3771"/>
                    <a:pt x="401" y="3017"/>
                    <a:pt x="401" y="2086"/>
                  </a:cubicBezTo>
                  <a:cubicBezTo>
                    <a:pt x="401" y="1172"/>
                    <a:pt x="1139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31" y="1"/>
                    <a:pt x="0" y="947"/>
                    <a:pt x="0" y="2086"/>
                  </a:cubicBezTo>
                  <a:cubicBezTo>
                    <a:pt x="0" y="3225"/>
                    <a:pt x="915" y="4188"/>
                    <a:pt x="2086" y="4188"/>
                  </a:cubicBezTo>
                  <a:cubicBezTo>
                    <a:pt x="3241" y="4188"/>
                    <a:pt x="4172" y="3258"/>
                    <a:pt x="4172" y="2102"/>
                  </a:cubicBezTo>
                  <a:cubicBezTo>
                    <a:pt x="4172" y="963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943750" y="13002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2" y="402"/>
                    <a:pt x="7974" y="2038"/>
                    <a:pt x="8086" y="4060"/>
                  </a:cubicBezTo>
                  <a:lnTo>
                    <a:pt x="402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894" y="1"/>
                    <a:pt x="1" y="1910"/>
                    <a:pt x="1" y="4252"/>
                  </a:cubicBezTo>
                  <a:cubicBezTo>
                    <a:pt x="1" y="4381"/>
                    <a:pt x="81" y="4461"/>
                    <a:pt x="193" y="4461"/>
                  </a:cubicBezTo>
                  <a:lnTo>
                    <a:pt x="8295" y="4461"/>
                  </a:lnTo>
                  <a:cubicBezTo>
                    <a:pt x="8423" y="4461"/>
                    <a:pt x="8504" y="4381"/>
                    <a:pt x="8504" y="4252"/>
                  </a:cubicBezTo>
                  <a:cubicBezTo>
                    <a:pt x="8504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7953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33" y="402"/>
                    <a:pt x="3771" y="1156"/>
                    <a:pt x="3771" y="2087"/>
                  </a:cubicBezTo>
                  <a:cubicBezTo>
                    <a:pt x="3771" y="3001"/>
                    <a:pt x="3001" y="3771"/>
                    <a:pt x="2086" y="3771"/>
                  </a:cubicBezTo>
                  <a:cubicBezTo>
                    <a:pt x="1156" y="3771"/>
                    <a:pt x="402" y="3001"/>
                    <a:pt x="402" y="2087"/>
                  </a:cubicBezTo>
                  <a:cubicBezTo>
                    <a:pt x="402" y="1156"/>
                    <a:pt x="1140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15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741200" y="1588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1"/>
                  </a:moveTo>
                  <a:cubicBezTo>
                    <a:pt x="6322" y="401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2" y="401"/>
                    <a:pt x="4252" y="401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09"/>
                    <a:pt x="1" y="4252"/>
                  </a:cubicBezTo>
                  <a:cubicBezTo>
                    <a:pt x="1" y="4364"/>
                    <a:pt x="81" y="4444"/>
                    <a:pt x="193" y="4444"/>
                  </a:cubicBezTo>
                  <a:lnTo>
                    <a:pt x="8295" y="4444"/>
                  </a:lnTo>
                  <a:cubicBezTo>
                    <a:pt x="8407" y="4444"/>
                    <a:pt x="8504" y="4364"/>
                    <a:pt x="8504" y="4252"/>
                  </a:cubicBezTo>
                  <a:cubicBezTo>
                    <a:pt x="8504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42000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16" y="402"/>
                    <a:pt x="3770" y="1156"/>
                    <a:pt x="3770" y="2087"/>
                  </a:cubicBezTo>
                  <a:cubicBezTo>
                    <a:pt x="3770" y="3001"/>
                    <a:pt x="3000" y="3771"/>
                    <a:pt x="2086" y="3771"/>
                  </a:cubicBezTo>
                  <a:cubicBezTo>
                    <a:pt x="1155" y="3771"/>
                    <a:pt x="401" y="3001"/>
                    <a:pt x="401" y="2087"/>
                  </a:cubicBezTo>
                  <a:cubicBezTo>
                    <a:pt x="401" y="1156"/>
                    <a:pt x="1155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31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145900" y="15886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68" y="385"/>
                  </a:moveTo>
                  <a:cubicBezTo>
                    <a:pt x="6338" y="385"/>
                    <a:pt x="7990" y="2006"/>
                    <a:pt x="8118" y="4027"/>
                  </a:cubicBezTo>
                  <a:lnTo>
                    <a:pt x="418" y="4027"/>
                  </a:lnTo>
                  <a:cubicBezTo>
                    <a:pt x="514" y="2006"/>
                    <a:pt x="2198" y="385"/>
                    <a:pt x="4268" y="385"/>
                  </a:cubicBezTo>
                  <a:close/>
                  <a:moveTo>
                    <a:pt x="4252" y="0"/>
                  </a:moveTo>
                  <a:cubicBezTo>
                    <a:pt x="1894" y="0"/>
                    <a:pt x="0" y="1909"/>
                    <a:pt x="0" y="4252"/>
                  </a:cubicBezTo>
                  <a:cubicBezTo>
                    <a:pt x="0" y="4364"/>
                    <a:pt x="81" y="4460"/>
                    <a:pt x="193" y="4460"/>
                  </a:cubicBezTo>
                  <a:lnTo>
                    <a:pt x="8295" y="4460"/>
                  </a:lnTo>
                  <a:cubicBezTo>
                    <a:pt x="8423" y="4460"/>
                    <a:pt x="8503" y="4364"/>
                    <a:pt x="8503" y="4252"/>
                  </a:cubicBezTo>
                  <a:cubicBezTo>
                    <a:pt x="8503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82250" y="1460300"/>
              <a:ext cx="137600" cy="160050"/>
            </a:xfrm>
            <a:custGeom>
              <a:rect b="b" l="l" r="r" t="t"/>
              <a:pathLst>
                <a:path extrusionOk="0" h="6402" w="5504">
                  <a:moveTo>
                    <a:pt x="2744" y="0"/>
                  </a:moveTo>
                  <a:cubicBezTo>
                    <a:pt x="2632" y="0"/>
                    <a:pt x="2552" y="80"/>
                    <a:pt x="2552" y="209"/>
                  </a:cubicBezTo>
                  <a:lnTo>
                    <a:pt x="2552" y="3594"/>
                  </a:lnTo>
                  <a:lnTo>
                    <a:pt x="81" y="6065"/>
                  </a:lnTo>
                  <a:cubicBezTo>
                    <a:pt x="1" y="6145"/>
                    <a:pt x="1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30" y="6377"/>
                    <a:pt x="370" y="6337"/>
                  </a:cubicBezTo>
                  <a:lnTo>
                    <a:pt x="2744" y="3947"/>
                  </a:lnTo>
                  <a:lnTo>
                    <a:pt x="5135" y="6337"/>
                  </a:lnTo>
                  <a:cubicBezTo>
                    <a:pt x="5183" y="6385"/>
                    <a:pt x="5231" y="6402"/>
                    <a:pt x="5279" y="6402"/>
                  </a:cubicBezTo>
                  <a:cubicBezTo>
                    <a:pt x="5311" y="6402"/>
                    <a:pt x="5375" y="6385"/>
                    <a:pt x="5423" y="6337"/>
                  </a:cubicBezTo>
                  <a:cubicBezTo>
                    <a:pt x="5504" y="6257"/>
                    <a:pt x="5504" y="6145"/>
                    <a:pt x="5423" y="6065"/>
                  </a:cubicBezTo>
                  <a:lnTo>
                    <a:pt x="2953" y="3594"/>
                  </a:lnTo>
                  <a:lnTo>
                    <a:pt x="2953" y="209"/>
                  </a:lnTo>
                  <a:cubicBezTo>
                    <a:pt x="2953" y="80"/>
                    <a:pt x="2872" y="0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025675" y="16006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66" y="1139"/>
                  </a:moveTo>
                  <a:cubicBezTo>
                    <a:pt x="2391" y="1605"/>
                    <a:pt x="2743" y="1990"/>
                    <a:pt x="3209" y="2182"/>
                  </a:cubicBezTo>
                  <a:cubicBezTo>
                    <a:pt x="2759" y="2391"/>
                    <a:pt x="2391" y="2776"/>
                    <a:pt x="2166" y="3225"/>
                  </a:cubicBezTo>
                  <a:cubicBezTo>
                    <a:pt x="1941" y="2760"/>
                    <a:pt x="1588" y="2391"/>
                    <a:pt x="1123" y="2182"/>
                  </a:cubicBezTo>
                  <a:cubicBezTo>
                    <a:pt x="1588" y="1974"/>
                    <a:pt x="1957" y="1605"/>
                    <a:pt x="2166" y="1139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1"/>
                    <a:pt x="1973" y="209"/>
                  </a:cubicBezTo>
                  <a:cubicBezTo>
                    <a:pt x="1973" y="1172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5"/>
                    <a:pt x="80" y="2375"/>
                    <a:pt x="209" y="2375"/>
                  </a:cubicBezTo>
                  <a:cubicBezTo>
                    <a:pt x="1171" y="2375"/>
                    <a:pt x="1973" y="3145"/>
                    <a:pt x="1973" y="4140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40"/>
                  </a:cubicBezTo>
                  <a:cubicBezTo>
                    <a:pt x="2358" y="3177"/>
                    <a:pt x="3161" y="2375"/>
                    <a:pt x="4139" y="2375"/>
                  </a:cubicBezTo>
                  <a:cubicBezTo>
                    <a:pt x="4252" y="2375"/>
                    <a:pt x="4332" y="2295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8"/>
                    <a:pt x="2374" y="209"/>
                  </a:cubicBezTo>
                  <a:cubicBezTo>
                    <a:pt x="2374" y="81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98675" y="13199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38" y="1910"/>
                    <a:pt x="402" y="1573"/>
                    <a:pt x="402" y="1140"/>
                  </a:cubicBezTo>
                  <a:cubicBezTo>
                    <a:pt x="402" y="723"/>
                    <a:pt x="738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919675" y="1058400"/>
              <a:ext cx="58200" cy="58175"/>
            </a:xfrm>
            <a:custGeom>
              <a:rect b="b" l="l" r="r" t="t"/>
              <a:pathLst>
                <a:path extrusionOk="0" h="2327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10"/>
                    <a:pt x="1156" y="1910"/>
                  </a:cubicBezTo>
                  <a:cubicBezTo>
                    <a:pt x="739" y="1910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4466775" y="1423800"/>
              <a:ext cx="57775" cy="58175"/>
            </a:xfrm>
            <a:custGeom>
              <a:rect b="b" l="l" r="r" t="t"/>
              <a:pathLst>
                <a:path extrusionOk="0" h="2327" w="2311">
                  <a:moveTo>
                    <a:pt x="1155" y="401"/>
                  </a:moveTo>
                  <a:cubicBezTo>
                    <a:pt x="1572" y="401"/>
                    <a:pt x="1925" y="738"/>
                    <a:pt x="1925" y="1155"/>
                  </a:cubicBezTo>
                  <a:cubicBezTo>
                    <a:pt x="1925" y="1589"/>
                    <a:pt x="1572" y="1925"/>
                    <a:pt x="1155" y="1925"/>
                  </a:cubicBezTo>
                  <a:cubicBezTo>
                    <a:pt x="738" y="1925"/>
                    <a:pt x="401" y="1589"/>
                    <a:pt x="401" y="1155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4" y="0"/>
                    <a:pt x="0" y="514"/>
                    <a:pt x="0" y="1155"/>
                  </a:cubicBezTo>
                  <a:cubicBezTo>
                    <a:pt x="0" y="1797"/>
                    <a:pt x="514" y="2327"/>
                    <a:pt x="1155" y="2327"/>
                  </a:cubicBezTo>
                  <a:cubicBezTo>
                    <a:pt x="1797" y="2327"/>
                    <a:pt x="2310" y="1797"/>
                    <a:pt x="2310" y="1155"/>
                  </a:cubicBezTo>
                  <a:cubicBezTo>
                    <a:pt x="2310" y="514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4400575" y="982200"/>
              <a:ext cx="157675" cy="294025"/>
            </a:xfrm>
            <a:custGeom>
              <a:rect b="b" l="l" r="r" t="t"/>
              <a:pathLst>
                <a:path extrusionOk="0" h="11761" w="6307">
                  <a:moveTo>
                    <a:pt x="4541" y="401"/>
                  </a:moveTo>
                  <a:cubicBezTo>
                    <a:pt x="5103" y="401"/>
                    <a:pt x="5632" y="434"/>
                    <a:pt x="5905" y="450"/>
                  </a:cubicBezTo>
                  <a:lnTo>
                    <a:pt x="5905" y="1877"/>
                  </a:lnTo>
                  <a:lnTo>
                    <a:pt x="5055" y="1877"/>
                  </a:lnTo>
                  <a:cubicBezTo>
                    <a:pt x="3980" y="1877"/>
                    <a:pt x="3851" y="2519"/>
                    <a:pt x="3851" y="3065"/>
                  </a:cubicBezTo>
                  <a:lnTo>
                    <a:pt x="3851" y="4348"/>
                  </a:lnTo>
                  <a:cubicBezTo>
                    <a:pt x="3851" y="4460"/>
                    <a:pt x="3932" y="4541"/>
                    <a:pt x="4044" y="4541"/>
                  </a:cubicBezTo>
                  <a:lnTo>
                    <a:pt x="5825" y="4541"/>
                  </a:lnTo>
                  <a:lnTo>
                    <a:pt x="5632" y="6177"/>
                  </a:lnTo>
                  <a:lnTo>
                    <a:pt x="4060" y="6177"/>
                  </a:lnTo>
                  <a:cubicBezTo>
                    <a:pt x="3948" y="6177"/>
                    <a:pt x="3867" y="6257"/>
                    <a:pt x="3867" y="6370"/>
                  </a:cubicBezTo>
                  <a:lnTo>
                    <a:pt x="3867" y="11359"/>
                  </a:lnTo>
                  <a:lnTo>
                    <a:pt x="2167" y="11359"/>
                  </a:lnTo>
                  <a:lnTo>
                    <a:pt x="2167" y="6370"/>
                  </a:lnTo>
                  <a:cubicBezTo>
                    <a:pt x="2167" y="6257"/>
                    <a:pt x="2087" y="6177"/>
                    <a:pt x="1958" y="6177"/>
                  </a:cubicBezTo>
                  <a:lnTo>
                    <a:pt x="402" y="6177"/>
                  </a:lnTo>
                  <a:lnTo>
                    <a:pt x="402" y="4541"/>
                  </a:lnTo>
                  <a:lnTo>
                    <a:pt x="1942" y="4541"/>
                  </a:lnTo>
                  <a:cubicBezTo>
                    <a:pt x="2055" y="4541"/>
                    <a:pt x="2135" y="4460"/>
                    <a:pt x="2135" y="4348"/>
                  </a:cubicBezTo>
                  <a:lnTo>
                    <a:pt x="2135" y="2856"/>
                  </a:lnTo>
                  <a:cubicBezTo>
                    <a:pt x="2135" y="1316"/>
                    <a:pt x="3049" y="401"/>
                    <a:pt x="4541" y="401"/>
                  </a:cubicBezTo>
                  <a:close/>
                  <a:moveTo>
                    <a:pt x="4541" y="0"/>
                  </a:moveTo>
                  <a:cubicBezTo>
                    <a:pt x="2825" y="0"/>
                    <a:pt x="1734" y="1091"/>
                    <a:pt x="1734" y="2856"/>
                  </a:cubicBezTo>
                  <a:lnTo>
                    <a:pt x="1734" y="4140"/>
                  </a:lnTo>
                  <a:lnTo>
                    <a:pt x="194" y="4140"/>
                  </a:lnTo>
                  <a:cubicBezTo>
                    <a:pt x="65" y="4140"/>
                    <a:pt x="1" y="4220"/>
                    <a:pt x="1" y="4348"/>
                  </a:cubicBezTo>
                  <a:lnTo>
                    <a:pt x="1" y="6370"/>
                  </a:lnTo>
                  <a:cubicBezTo>
                    <a:pt x="1" y="6498"/>
                    <a:pt x="65" y="6578"/>
                    <a:pt x="194" y="6578"/>
                  </a:cubicBezTo>
                  <a:lnTo>
                    <a:pt x="1734" y="6578"/>
                  </a:lnTo>
                  <a:lnTo>
                    <a:pt x="1734" y="11568"/>
                  </a:lnTo>
                  <a:lnTo>
                    <a:pt x="1766" y="11568"/>
                  </a:lnTo>
                  <a:cubicBezTo>
                    <a:pt x="1766" y="11680"/>
                    <a:pt x="1846" y="11760"/>
                    <a:pt x="1958" y="11760"/>
                  </a:cubicBezTo>
                  <a:lnTo>
                    <a:pt x="4044" y="11760"/>
                  </a:lnTo>
                  <a:cubicBezTo>
                    <a:pt x="4172" y="11760"/>
                    <a:pt x="4253" y="11680"/>
                    <a:pt x="4253" y="11568"/>
                  </a:cubicBezTo>
                  <a:lnTo>
                    <a:pt x="4253" y="6578"/>
                  </a:lnTo>
                  <a:lnTo>
                    <a:pt x="5793" y="6578"/>
                  </a:lnTo>
                  <a:cubicBezTo>
                    <a:pt x="5889" y="6578"/>
                    <a:pt x="5969" y="6498"/>
                    <a:pt x="5985" y="6386"/>
                  </a:cubicBezTo>
                  <a:lnTo>
                    <a:pt x="6258" y="4364"/>
                  </a:lnTo>
                  <a:cubicBezTo>
                    <a:pt x="6258" y="4300"/>
                    <a:pt x="6226" y="4252"/>
                    <a:pt x="6210" y="4204"/>
                  </a:cubicBezTo>
                  <a:cubicBezTo>
                    <a:pt x="6194" y="4172"/>
                    <a:pt x="6114" y="4140"/>
                    <a:pt x="6049" y="4140"/>
                  </a:cubicBezTo>
                  <a:lnTo>
                    <a:pt x="4253" y="4140"/>
                  </a:lnTo>
                  <a:lnTo>
                    <a:pt x="4253" y="3065"/>
                  </a:lnTo>
                  <a:cubicBezTo>
                    <a:pt x="4253" y="2535"/>
                    <a:pt x="4365" y="2279"/>
                    <a:pt x="5055" y="2279"/>
                  </a:cubicBezTo>
                  <a:lnTo>
                    <a:pt x="6114" y="2279"/>
                  </a:lnTo>
                  <a:cubicBezTo>
                    <a:pt x="6226" y="2279"/>
                    <a:pt x="6306" y="2198"/>
                    <a:pt x="6306" y="2086"/>
                  </a:cubicBezTo>
                  <a:lnTo>
                    <a:pt x="6306" y="273"/>
                  </a:lnTo>
                  <a:cubicBezTo>
                    <a:pt x="6306" y="177"/>
                    <a:pt x="6226" y="97"/>
                    <a:pt x="6130" y="81"/>
                  </a:cubicBezTo>
                  <a:cubicBezTo>
                    <a:pt x="5937" y="49"/>
                    <a:pt x="5263" y="0"/>
                    <a:pt x="45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421125" y="1510425"/>
              <a:ext cx="32125" cy="32125"/>
            </a:xfrm>
            <a:custGeom>
              <a:rect b="b" l="l" r="r" t="t"/>
              <a:pathLst>
                <a:path extrusionOk="0" h="1285" w="1285">
                  <a:moveTo>
                    <a:pt x="643" y="1"/>
                  </a:moveTo>
                  <a:cubicBezTo>
                    <a:pt x="290" y="1"/>
                    <a:pt x="1" y="289"/>
                    <a:pt x="1" y="642"/>
                  </a:cubicBezTo>
                  <a:cubicBezTo>
                    <a:pt x="1" y="979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284" y="289"/>
                    <a:pt x="1012" y="1"/>
                    <a:pt x="64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3281950" y="1533700"/>
              <a:ext cx="149225" cy="149225"/>
            </a:xfrm>
            <a:custGeom>
              <a:rect b="b" l="l" r="r" t="t"/>
              <a:pathLst>
                <a:path extrusionOk="0" h="5969" w="5969">
                  <a:moveTo>
                    <a:pt x="2985" y="401"/>
                  </a:moveTo>
                  <a:cubicBezTo>
                    <a:pt x="4413" y="401"/>
                    <a:pt x="5568" y="1556"/>
                    <a:pt x="5568" y="2984"/>
                  </a:cubicBezTo>
                  <a:cubicBezTo>
                    <a:pt x="5568" y="4412"/>
                    <a:pt x="4413" y="5567"/>
                    <a:pt x="2985" y="5567"/>
                  </a:cubicBezTo>
                  <a:cubicBezTo>
                    <a:pt x="1557" y="5567"/>
                    <a:pt x="402" y="4412"/>
                    <a:pt x="402" y="2984"/>
                  </a:cubicBezTo>
                  <a:cubicBezTo>
                    <a:pt x="402" y="1556"/>
                    <a:pt x="1557" y="401"/>
                    <a:pt x="2985" y="401"/>
                  </a:cubicBezTo>
                  <a:close/>
                  <a:moveTo>
                    <a:pt x="2985" y="0"/>
                  </a:moveTo>
                  <a:cubicBezTo>
                    <a:pt x="1348" y="0"/>
                    <a:pt x="1" y="1332"/>
                    <a:pt x="1" y="2984"/>
                  </a:cubicBezTo>
                  <a:cubicBezTo>
                    <a:pt x="1" y="4621"/>
                    <a:pt x="1348" y="5968"/>
                    <a:pt x="2985" y="5968"/>
                  </a:cubicBezTo>
                  <a:cubicBezTo>
                    <a:pt x="4621" y="5968"/>
                    <a:pt x="5969" y="4621"/>
                    <a:pt x="5969" y="2984"/>
                  </a:cubicBezTo>
                  <a:cubicBezTo>
                    <a:pt x="5969" y="1332"/>
                    <a:pt x="4621" y="0"/>
                    <a:pt x="29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208950" y="14667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57" y="402"/>
                  </a:moveTo>
                  <a:cubicBezTo>
                    <a:pt x="9675" y="402"/>
                    <a:pt x="11408" y="2135"/>
                    <a:pt x="11408" y="4252"/>
                  </a:cubicBezTo>
                  <a:lnTo>
                    <a:pt x="11408" y="6996"/>
                  </a:lnTo>
                  <a:cubicBezTo>
                    <a:pt x="11408" y="9130"/>
                    <a:pt x="9675" y="10846"/>
                    <a:pt x="7557" y="10846"/>
                  </a:cubicBezTo>
                  <a:lnTo>
                    <a:pt x="4284" y="10846"/>
                  </a:lnTo>
                  <a:cubicBezTo>
                    <a:pt x="4275" y="10846"/>
                    <a:pt x="4265" y="10846"/>
                    <a:pt x="4255" y="10846"/>
                  </a:cubicBezTo>
                  <a:cubicBezTo>
                    <a:pt x="2135" y="10846"/>
                    <a:pt x="434" y="9120"/>
                    <a:pt x="434" y="6996"/>
                  </a:cubicBezTo>
                  <a:lnTo>
                    <a:pt x="434" y="4252"/>
                  </a:lnTo>
                  <a:cubicBezTo>
                    <a:pt x="434" y="2135"/>
                    <a:pt x="2151" y="402"/>
                    <a:pt x="4284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54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7535" y="11247"/>
                    <a:pt x="7545" y="11247"/>
                    <a:pt x="7555" y="11247"/>
                  </a:cubicBezTo>
                  <a:cubicBezTo>
                    <a:pt x="9884" y="11247"/>
                    <a:pt x="11777" y="9344"/>
                    <a:pt x="11777" y="6996"/>
                  </a:cubicBezTo>
                  <a:lnTo>
                    <a:pt x="11777" y="4252"/>
                  </a:lnTo>
                  <a:cubicBezTo>
                    <a:pt x="11777" y="1910"/>
                    <a:pt x="9868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2676325" y="1225650"/>
              <a:ext cx="318875" cy="316900"/>
            </a:xfrm>
            <a:custGeom>
              <a:rect b="b" l="l" r="r" t="t"/>
              <a:pathLst>
                <a:path extrusionOk="0" h="12676" w="12755">
                  <a:moveTo>
                    <a:pt x="7747" y="510"/>
                  </a:moveTo>
                  <a:cubicBezTo>
                    <a:pt x="7775" y="531"/>
                    <a:pt x="7804" y="533"/>
                    <a:pt x="7845" y="546"/>
                  </a:cubicBezTo>
                  <a:cubicBezTo>
                    <a:pt x="7942" y="562"/>
                    <a:pt x="8038" y="610"/>
                    <a:pt x="8134" y="626"/>
                  </a:cubicBezTo>
                  <a:cubicBezTo>
                    <a:pt x="8214" y="642"/>
                    <a:pt x="8279" y="659"/>
                    <a:pt x="8359" y="707"/>
                  </a:cubicBezTo>
                  <a:cubicBezTo>
                    <a:pt x="8407" y="723"/>
                    <a:pt x="8439" y="739"/>
                    <a:pt x="8503" y="739"/>
                  </a:cubicBezTo>
                  <a:cubicBezTo>
                    <a:pt x="8616" y="787"/>
                    <a:pt x="8744" y="851"/>
                    <a:pt x="8840" y="883"/>
                  </a:cubicBezTo>
                  <a:cubicBezTo>
                    <a:pt x="8888" y="899"/>
                    <a:pt x="8936" y="931"/>
                    <a:pt x="8985" y="947"/>
                  </a:cubicBezTo>
                  <a:cubicBezTo>
                    <a:pt x="9049" y="979"/>
                    <a:pt x="9129" y="1011"/>
                    <a:pt x="9177" y="1044"/>
                  </a:cubicBezTo>
                  <a:cubicBezTo>
                    <a:pt x="9257" y="1092"/>
                    <a:pt x="9337" y="1124"/>
                    <a:pt x="9418" y="1188"/>
                  </a:cubicBezTo>
                  <a:lnTo>
                    <a:pt x="9610" y="1300"/>
                  </a:lnTo>
                  <a:cubicBezTo>
                    <a:pt x="9690" y="1348"/>
                    <a:pt x="9739" y="1413"/>
                    <a:pt x="9819" y="1445"/>
                  </a:cubicBezTo>
                  <a:cubicBezTo>
                    <a:pt x="9851" y="1461"/>
                    <a:pt x="9883" y="1493"/>
                    <a:pt x="9899" y="1509"/>
                  </a:cubicBezTo>
                  <a:cubicBezTo>
                    <a:pt x="9578" y="1749"/>
                    <a:pt x="9225" y="1942"/>
                    <a:pt x="8856" y="2102"/>
                  </a:cubicBezTo>
                  <a:cubicBezTo>
                    <a:pt x="8570" y="1436"/>
                    <a:pt x="8190" y="895"/>
                    <a:pt x="7747" y="510"/>
                  </a:cubicBezTo>
                  <a:close/>
                  <a:moveTo>
                    <a:pt x="5006" y="530"/>
                  </a:moveTo>
                  <a:cubicBezTo>
                    <a:pt x="4573" y="899"/>
                    <a:pt x="4204" y="1445"/>
                    <a:pt x="3883" y="2135"/>
                  </a:cubicBezTo>
                  <a:cubicBezTo>
                    <a:pt x="3530" y="1974"/>
                    <a:pt x="3193" y="1766"/>
                    <a:pt x="2840" y="1525"/>
                  </a:cubicBezTo>
                  <a:cubicBezTo>
                    <a:pt x="2840" y="1477"/>
                    <a:pt x="2872" y="1461"/>
                    <a:pt x="2904" y="1445"/>
                  </a:cubicBezTo>
                  <a:cubicBezTo>
                    <a:pt x="2984" y="1380"/>
                    <a:pt x="3048" y="1348"/>
                    <a:pt x="3129" y="1284"/>
                  </a:cubicBezTo>
                  <a:cubicBezTo>
                    <a:pt x="3193" y="1252"/>
                    <a:pt x="3241" y="1204"/>
                    <a:pt x="3305" y="1188"/>
                  </a:cubicBezTo>
                  <a:cubicBezTo>
                    <a:pt x="3385" y="1140"/>
                    <a:pt x="3466" y="1092"/>
                    <a:pt x="3546" y="1044"/>
                  </a:cubicBezTo>
                  <a:cubicBezTo>
                    <a:pt x="3610" y="1011"/>
                    <a:pt x="3674" y="979"/>
                    <a:pt x="3754" y="947"/>
                  </a:cubicBezTo>
                  <a:cubicBezTo>
                    <a:pt x="3786" y="931"/>
                    <a:pt x="3851" y="899"/>
                    <a:pt x="3883" y="883"/>
                  </a:cubicBezTo>
                  <a:cubicBezTo>
                    <a:pt x="4011" y="819"/>
                    <a:pt x="4107" y="787"/>
                    <a:pt x="4236" y="739"/>
                  </a:cubicBezTo>
                  <a:cubicBezTo>
                    <a:pt x="4268" y="723"/>
                    <a:pt x="4300" y="707"/>
                    <a:pt x="4364" y="707"/>
                  </a:cubicBezTo>
                  <a:cubicBezTo>
                    <a:pt x="4444" y="691"/>
                    <a:pt x="4508" y="642"/>
                    <a:pt x="4589" y="626"/>
                  </a:cubicBezTo>
                  <a:cubicBezTo>
                    <a:pt x="4685" y="578"/>
                    <a:pt x="4797" y="562"/>
                    <a:pt x="4893" y="546"/>
                  </a:cubicBezTo>
                  <a:cubicBezTo>
                    <a:pt x="4926" y="546"/>
                    <a:pt x="4974" y="530"/>
                    <a:pt x="5006" y="530"/>
                  </a:cubicBezTo>
                  <a:close/>
                  <a:moveTo>
                    <a:pt x="6161" y="370"/>
                  </a:moveTo>
                  <a:lnTo>
                    <a:pt x="6161" y="2648"/>
                  </a:lnTo>
                  <a:cubicBezTo>
                    <a:pt x="5487" y="2632"/>
                    <a:pt x="4845" y="2487"/>
                    <a:pt x="4236" y="2263"/>
                  </a:cubicBezTo>
                  <a:cubicBezTo>
                    <a:pt x="4717" y="1188"/>
                    <a:pt x="5391" y="482"/>
                    <a:pt x="6161" y="370"/>
                  </a:cubicBezTo>
                  <a:close/>
                  <a:moveTo>
                    <a:pt x="6562" y="370"/>
                  </a:moveTo>
                  <a:cubicBezTo>
                    <a:pt x="7316" y="466"/>
                    <a:pt x="7974" y="1188"/>
                    <a:pt x="8487" y="2263"/>
                  </a:cubicBezTo>
                  <a:cubicBezTo>
                    <a:pt x="7878" y="2504"/>
                    <a:pt x="7236" y="2632"/>
                    <a:pt x="6562" y="2648"/>
                  </a:cubicBezTo>
                  <a:lnTo>
                    <a:pt x="6562" y="370"/>
                  </a:lnTo>
                  <a:close/>
                  <a:moveTo>
                    <a:pt x="8616" y="2632"/>
                  </a:moveTo>
                  <a:cubicBezTo>
                    <a:pt x="8985" y="3594"/>
                    <a:pt x="9225" y="4798"/>
                    <a:pt x="9241" y="6097"/>
                  </a:cubicBezTo>
                  <a:lnTo>
                    <a:pt x="6562" y="6097"/>
                  </a:lnTo>
                  <a:lnTo>
                    <a:pt x="6562" y="3049"/>
                  </a:lnTo>
                  <a:cubicBezTo>
                    <a:pt x="7284" y="3033"/>
                    <a:pt x="7974" y="2889"/>
                    <a:pt x="8616" y="2632"/>
                  </a:cubicBezTo>
                  <a:close/>
                  <a:moveTo>
                    <a:pt x="2503" y="1766"/>
                  </a:moveTo>
                  <a:cubicBezTo>
                    <a:pt x="2888" y="2054"/>
                    <a:pt x="3289" y="2311"/>
                    <a:pt x="3706" y="2487"/>
                  </a:cubicBezTo>
                  <a:cubicBezTo>
                    <a:pt x="3321" y="3498"/>
                    <a:pt x="3081" y="4750"/>
                    <a:pt x="3064" y="6113"/>
                  </a:cubicBezTo>
                  <a:lnTo>
                    <a:pt x="385" y="6113"/>
                  </a:lnTo>
                  <a:cubicBezTo>
                    <a:pt x="433" y="4381"/>
                    <a:pt x="1236" y="2808"/>
                    <a:pt x="2503" y="1766"/>
                  </a:cubicBezTo>
                  <a:close/>
                  <a:moveTo>
                    <a:pt x="4091" y="2648"/>
                  </a:moveTo>
                  <a:cubicBezTo>
                    <a:pt x="4749" y="2889"/>
                    <a:pt x="5439" y="3033"/>
                    <a:pt x="6161" y="3065"/>
                  </a:cubicBezTo>
                  <a:lnTo>
                    <a:pt x="6161" y="6113"/>
                  </a:lnTo>
                  <a:lnTo>
                    <a:pt x="3466" y="6113"/>
                  </a:lnTo>
                  <a:cubicBezTo>
                    <a:pt x="3482" y="4814"/>
                    <a:pt x="3706" y="3611"/>
                    <a:pt x="4091" y="2648"/>
                  </a:cubicBezTo>
                  <a:close/>
                  <a:moveTo>
                    <a:pt x="10204" y="1766"/>
                  </a:moveTo>
                  <a:cubicBezTo>
                    <a:pt x="11455" y="2824"/>
                    <a:pt x="12273" y="4381"/>
                    <a:pt x="12338" y="6113"/>
                  </a:cubicBezTo>
                  <a:lnTo>
                    <a:pt x="9642" y="6113"/>
                  </a:lnTo>
                  <a:cubicBezTo>
                    <a:pt x="9626" y="4750"/>
                    <a:pt x="9386" y="3498"/>
                    <a:pt x="9001" y="2487"/>
                  </a:cubicBezTo>
                  <a:cubicBezTo>
                    <a:pt x="9418" y="2295"/>
                    <a:pt x="9819" y="2054"/>
                    <a:pt x="10204" y="1766"/>
                  </a:cubicBezTo>
                  <a:close/>
                  <a:moveTo>
                    <a:pt x="9241" y="6514"/>
                  </a:moveTo>
                  <a:cubicBezTo>
                    <a:pt x="9225" y="7830"/>
                    <a:pt x="9001" y="9033"/>
                    <a:pt x="8616" y="9996"/>
                  </a:cubicBezTo>
                  <a:cubicBezTo>
                    <a:pt x="7958" y="9755"/>
                    <a:pt x="7268" y="9611"/>
                    <a:pt x="6562" y="9563"/>
                  </a:cubicBezTo>
                  <a:lnTo>
                    <a:pt x="6562" y="6514"/>
                  </a:lnTo>
                  <a:close/>
                  <a:moveTo>
                    <a:pt x="6161" y="6546"/>
                  </a:moveTo>
                  <a:lnTo>
                    <a:pt x="6161" y="9595"/>
                  </a:lnTo>
                  <a:cubicBezTo>
                    <a:pt x="5439" y="9611"/>
                    <a:pt x="4733" y="9755"/>
                    <a:pt x="4091" y="10012"/>
                  </a:cubicBezTo>
                  <a:cubicBezTo>
                    <a:pt x="3722" y="9049"/>
                    <a:pt x="3482" y="7846"/>
                    <a:pt x="3466" y="6546"/>
                  </a:cubicBezTo>
                  <a:close/>
                  <a:moveTo>
                    <a:pt x="3064" y="6546"/>
                  </a:moveTo>
                  <a:cubicBezTo>
                    <a:pt x="3081" y="7910"/>
                    <a:pt x="3321" y="9162"/>
                    <a:pt x="3706" y="10172"/>
                  </a:cubicBezTo>
                  <a:cubicBezTo>
                    <a:pt x="3289" y="10349"/>
                    <a:pt x="2888" y="10589"/>
                    <a:pt x="2503" y="10894"/>
                  </a:cubicBezTo>
                  <a:cubicBezTo>
                    <a:pt x="1268" y="9835"/>
                    <a:pt x="433" y="8279"/>
                    <a:pt x="385" y="6546"/>
                  </a:cubicBezTo>
                  <a:close/>
                  <a:moveTo>
                    <a:pt x="12338" y="6546"/>
                  </a:moveTo>
                  <a:cubicBezTo>
                    <a:pt x="12257" y="8263"/>
                    <a:pt x="11455" y="9835"/>
                    <a:pt x="10204" y="10894"/>
                  </a:cubicBezTo>
                  <a:cubicBezTo>
                    <a:pt x="9819" y="10605"/>
                    <a:pt x="9418" y="10349"/>
                    <a:pt x="9001" y="10172"/>
                  </a:cubicBezTo>
                  <a:cubicBezTo>
                    <a:pt x="9386" y="9162"/>
                    <a:pt x="9626" y="7910"/>
                    <a:pt x="9642" y="6546"/>
                  </a:cubicBezTo>
                  <a:close/>
                  <a:moveTo>
                    <a:pt x="3867" y="10509"/>
                  </a:moveTo>
                  <a:cubicBezTo>
                    <a:pt x="4171" y="11183"/>
                    <a:pt x="4557" y="11729"/>
                    <a:pt x="4990" y="12114"/>
                  </a:cubicBezTo>
                  <a:cubicBezTo>
                    <a:pt x="4958" y="12114"/>
                    <a:pt x="4909" y="12098"/>
                    <a:pt x="4877" y="12098"/>
                  </a:cubicBezTo>
                  <a:cubicBezTo>
                    <a:pt x="4765" y="12081"/>
                    <a:pt x="4669" y="12049"/>
                    <a:pt x="4573" y="12017"/>
                  </a:cubicBezTo>
                  <a:cubicBezTo>
                    <a:pt x="4492" y="12001"/>
                    <a:pt x="4428" y="11969"/>
                    <a:pt x="4348" y="11937"/>
                  </a:cubicBezTo>
                  <a:cubicBezTo>
                    <a:pt x="4316" y="11921"/>
                    <a:pt x="4252" y="11889"/>
                    <a:pt x="4204" y="11873"/>
                  </a:cubicBezTo>
                  <a:cubicBezTo>
                    <a:pt x="4091" y="11825"/>
                    <a:pt x="3995" y="11777"/>
                    <a:pt x="3867" y="11729"/>
                  </a:cubicBezTo>
                  <a:cubicBezTo>
                    <a:pt x="3835" y="11712"/>
                    <a:pt x="3770" y="11696"/>
                    <a:pt x="3722" y="11664"/>
                  </a:cubicBezTo>
                  <a:cubicBezTo>
                    <a:pt x="3674" y="11632"/>
                    <a:pt x="3610" y="11616"/>
                    <a:pt x="3530" y="11568"/>
                  </a:cubicBezTo>
                  <a:cubicBezTo>
                    <a:pt x="3450" y="11536"/>
                    <a:pt x="3369" y="11472"/>
                    <a:pt x="3289" y="11424"/>
                  </a:cubicBezTo>
                  <a:cubicBezTo>
                    <a:pt x="3225" y="11392"/>
                    <a:pt x="3161" y="11376"/>
                    <a:pt x="3129" y="11327"/>
                  </a:cubicBezTo>
                  <a:cubicBezTo>
                    <a:pt x="3048" y="11295"/>
                    <a:pt x="2984" y="11231"/>
                    <a:pt x="2904" y="11167"/>
                  </a:cubicBezTo>
                  <a:cubicBezTo>
                    <a:pt x="2888" y="11151"/>
                    <a:pt x="2840" y="11135"/>
                    <a:pt x="2824" y="11103"/>
                  </a:cubicBezTo>
                  <a:cubicBezTo>
                    <a:pt x="3145" y="10862"/>
                    <a:pt x="3514" y="10670"/>
                    <a:pt x="3867" y="10509"/>
                  </a:cubicBezTo>
                  <a:close/>
                  <a:moveTo>
                    <a:pt x="8792" y="10509"/>
                  </a:moveTo>
                  <a:cubicBezTo>
                    <a:pt x="9161" y="10670"/>
                    <a:pt x="9498" y="10862"/>
                    <a:pt x="9835" y="11103"/>
                  </a:cubicBezTo>
                  <a:cubicBezTo>
                    <a:pt x="9851" y="11151"/>
                    <a:pt x="9819" y="11167"/>
                    <a:pt x="9787" y="11199"/>
                  </a:cubicBezTo>
                  <a:cubicBezTo>
                    <a:pt x="9706" y="11247"/>
                    <a:pt x="9642" y="11295"/>
                    <a:pt x="9562" y="11327"/>
                  </a:cubicBezTo>
                  <a:lnTo>
                    <a:pt x="9386" y="11456"/>
                  </a:lnTo>
                  <a:cubicBezTo>
                    <a:pt x="9305" y="11488"/>
                    <a:pt x="9225" y="11536"/>
                    <a:pt x="9145" y="11584"/>
                  </a:cubicBezTo>
                  <a:cubicBezTo>
                    <a:pt x="9081" y="11632"/>
                    <a:pt x="9017" y="11648"/>
                    <a:pt x="8936" y="11696"/>
                  </a:cubicBezTo>
                  <a:cubicBezTo>
                    <a:pt x="8904" y="11712"/>
                    <a:pt x="8840" y="11729"/>
                    <a:pt x="8792" y="11745"/>
                  </a:cubicBezTo>
                  <a:cubicBezTo>
                    <a:pt x="8680" y="11809"/>
                    <a:pt x="8551" y="11857"/>
                    <a:pt x="8455" y="11889"/>
                  </a:cubicBezTo>
                  <a:cubicBezTo>
                    <a:pt x="8423" y="11905"/>
                    <a:pt x="8375" y="11937"/>
                    <a:pt x="8311" y="11937"/>
                  </a:cubicBezTo>
                  <a:cubicBezTo>
                    <a:pt x="8230" y="11953"/>
                    <a:pt x="8182" y="11985"/>
                    <a:pt x="8102" y="12017"/>
                  </a:cubicBezTo>
                  <a:cubicBezTo>
                    <a:pt x="7990" y="12049"/>
                    <a:pt x="7894" y="12065"/>
                    <a:pt x="7797" y="12098"/>
                  </a:cubicBezTo>
                  <a:cubicBezTo>
                    <a:pt x="7749" y="12098"/>
                    <a:pt x="7717" y="12114"/>
                    <a:pt x="7669" y="12114"/>
                  </a:cubicBezTo>
                  <a:cubicBezTo>
                    <a:pt x="8118" y="11729"/>
                    <a:pt x="8471" y="11183"/>
                    <a:pt x="8792" y="10509"/>
                  </a:cubicBezTo>
                  <a:close/>
                  <a:moveTo>
                    <a:pt x="6161" y="9996"/>
                  </a:moveTo>
                  <a:lnTo>
                    <a:pt x="6161" y="12274"/>
                  </a:lnTo>
                  <a:cubicBezTo>
                    <a:pt x="5391" y="12178"/>
                    <a:pt x="4733" y="11456"/>
                    <a:pt x="4236" y="10365"/>
                  </a:cubicBezTo>
                  <a:cubicBezTo>
                    <a:pt x="4829" y="10124"/>
                    <a:pt x="5471" y="10012"/>
                    <a:pt x="6161" y="9996"/>
                  </a:cubicBezTo>
                  <a:close/>
                  <a:moveTo>
                    <a:pt x="6562" y="9996"/>
                  </a:moveTo>
                  <a:cubicBezTo>
                    <a:pt x="7220" y="10012"/>
                    <a:pt x="7861" y="10156"/>
                    <a:pt x="8487" y="10365"/>
                  </a:cubicBezTo>
                  <a:cubicBezTo>
                    <a:pt x="8006" y="11456"/>
                    <a:pt x="7316" y="12178"/>
                    <a:pt x="6562" y="12274"/>
                  </a:cubicBezTo>
                  <a:lnTo>
                    <a:pt x="6562" y="9996"/>
                  </a:lnTo>
                  <a:close/>
                  <a:moveTo>
                    <a:pt x="6353" y="1"/>
                  </a:moveTo>
                  <a:cubicBezTo>
                    <a:pt x="6193" y="1"/>
                    <a:pt x="6033" y="1"/>
                    <a:pt x="5872" y="17"/>
                  </a:cubicBezTo>
                  <a:lnTo>
                    <a:pt x="5760" y="17"/>
                  </a:lnTo>
                  <a:lnTo>
                    <a:pt x="5327" y="81"/>
                  </a:lnTo>
                  <a:cubicBezTo>
                    <a:pt x="5278" y="81"/>
                    <a:pt x="5230" y="97"/>
                    <a:pt x="5166" y="97"/>
                  </a:cubicBezTo>
                  <a:lnTo>
                    <a:pt x="4877" y="161"/>
                  </a:lnTo>
                  <a:cubicBezTo>
                    <a:pt x="4765" y="177"/>
                    <a:pt x="4685" y="193"/>
                    <a:pt x="4605" y="241"/>
                  </a:cubicBezTo>
                  <a:cubicBezTo>
                    <a:pt x="4524" y="257"/>
                    <a:pt x="4444" y="273"/>
                    <a:pt x="4396" y="306"/>
                  </a:cubicBezTo>
                  <a:cubicBezTo>
                    <a:pt x="4316" y="322"/>
                    <a:pt x="4236" y="354"/>
                    <a:pt x="4155" y="386"/>
                  </a:cubicBezTo>
                  <a:cubicBezTo>
                    <a:pt x="4043" y="418"/>
                    <a:pt x="3963" y="466"/>
                    <a:pt x="3867" y="498"/>
                  </a:cubicBezTo>
                  <a:cubicBezTo>
                    <a:pt x="3786" y="546"/>
                    <a:pt x="3722" y="562"/>
                    <a:pt x="3642" y="594"/>
                  </a:cubicBezTo>
                  <a:cubicBezTo>
                    <a:pt x="3546" y="642"/>
                    <a:pt x="3466" y="675"/>
                    <a:pt x="3385" y="739"/>
                  </a:cubicBezTo>
                  <a:cubicBezTo>
                    <a:pt x="3305" y="787"/>
                    <a:pt x="3241" y="819"/>
                    <a:pt x="3193" y="867"/>
                  </a:cubicBezTo>
                  <a:cubicBezTo>
                    <a:pt x="3113" y="915"/>
                    <a:pt x="3000" y="963"/>
                    <a:pt x="2920" y="1028"/>
                  </a:cubicBezTo>
                  <a:cubicBezTo>
                    <a:pt x="2872" y="1060"/>
                    <a:pt x="2824" y="1076"/>
                    <a:pt x="2760" y="1124"/>
                  </a:cubicBezTo>
                  <a:cubicBezTo>
                    <a:pt x="2663" y="1204"/>
                    <a:pt x="2567" y="1268"/>
                    <a:pt x="2471" y="1348"/>
                  </a:cubicBezTo>
                  <a:cubicBezTo>
                    <a:pt x="2439" y="1364"/>
                    <a:pt x="2423" y="1380"/>
                    <a:pt x="2391" y="1397"/>
                  </a:cubicBezTo>
                  <a:cubicBezTo>
                    <a:pt x="947" y="2568"/>
                    <a:pt x="0" y="4365"/>
                    <a:pt x="0" y="6354"/>
                  </a:cubicBezTo>
                  <a:cubicBezTo>
                    <a:pt x="0" y="8343"/>
                    <a:pt x="915" y="10140"/>
                    <a:pt x="2391" y="11311"/>
                  </a:cubicBezTo>
                  <a:cubicBezTo>
                    <a:pt x="2407" y="11327"/>
                    <a:pt x="2423" y="11343"/>
                    <a:pt x="2471" y="11376"/>
                  </a:cubicBezTo>
                  <a:cubicBezTo>
                    <a:pt x="2567" y="11456"/>
                    <a:pt x="2663" y="11536"/>
                    <a:pt x="2760" y="11584"/>
                  </a:cubicBezTo>
                  <a:cubicBezTo>
                    <a:pt x="2808" y="11632"/>
                    <a:pt x="2872" y="11648"/>
                    <a:pt x="2920" y="11696"/>
                  </a:cubicBezTo>
                  <a:cubicBezTo>
                    <a:pt x="3000" y="11745"/>
                    <a:pt x="3097" y="11793"/>
                    <a:pt x="3193" y="11857"/>
                  </a:cubicBezTo>
                  <a:cubicBezTo>
                    <a:pt x="3241" y="11889"/>
                    <a:pt x="3321" y="11937"/>
                    <a:pt x="3385" y="11969"/>
                  </a:cubicBezTo>
                  <a:cubicBezTo>
                    <a:pt x="3466" y="12017"/>
                    <a:pt x="3562" y="12065"/>
                    <a:pt x="3642" y="12114"/>
                  </a:cubicBezTo>
                  <a:cubicBezTo>
                    <a:pt x="3722" y="12146"/>
                    <a:pt x="3786" y="12178"/>
                    <a:pt x="3867" y="12210"/>
                  </a:cubicBezTo>
                  <a:cubicBezTo>
                    <a:pt x="3963" y="12258"/>
                    <a:pt x="4043" y="12290"/>
                    <a:pt x="4155" y="12338"/>
                  </a:cubicBezTo>
                  <a:cubicBezTo>
                    <a:pt x="4236" y="12370"/>
                    <a:pt x="4316" y="12386"/>
                    <a:pt x="4396" y="12418"/>
                  </a:cubicBezTo>
                  <a:cubicBezTo>
                    <a:pt x="4476" y="12434"/>
                    <a:pt x="4524" y="12450"/>
                    <a:pt x="4605" y="12467"/>
                  </a:cubicBezTo>
                  <a:cubicBezTo>
                    <a:pt x="4685" y="12499"/>
                    <a:pt x="4797" y="12515"/>
                    <a:pt x="4877" y="12547"/>
                  </a:cubicBezTo>
                  <a:cubicBezTo>
                    <a:pt x="4896" y="12544"/>
                    <a:pt x="4914" y="12542"/>
                    <a:pt x="4933" y="12542"/>
                  </a:cubicBezTo>
                  <a:cubicBezTo>
                    <a:pt x="5010" y="12542"/>
                    <a:pt x="5088" y="12566"/>
                    <a:pt x="5166" y="12579"/>
                  </a:cubicBezTo>
                  <a:cubicBezTo>
                    <a:pt x="5230" y="12579"/>
                    <a:pt x="5278" y="12595"/>
                    <a:pt x="5327" y="12595"/>
                  </a:cubicBezTo>
                  <a:lnTo>
                    <a:pt x="5760" y="12659"/>
                  </a:lnTo>
                  <a:lnTo>
                    <a:pt x="5872" y="12659"/>
                  </a:lnTo>
                  <a:cubicBezTo>
                    <a:pt x="6033" y="12675"/>
                    <a:pt x="6193" y="12675"/>
                    <a:pt x="6353" y="12675"/>
                  </a:cubicBezTo>
                  <a:cubicBezTo>
                    <a:pt x="6514" y="12675"/>
                    <a:pt x="6674" y="12675"/>
                    <a:pt x="6835" y="12659"/>
                  </a:cubicBezTo>
                  <a:lnTo>
                    <a:pt x="6963" y="12659"/>
                  </a:lnTo>
                  <a:lnTo>
                    <a:pt x="7380" y="12595"/>
                  </a:lnTo>
                  <a:cubicBezTo>
                    <a:pt x="7444" y="12595"/>
                    <a:pt x="7476" y="12579"/>
                    <a:pt x="7541" y="12579"/>
                  </a:cubicBezTo>
                  <a:lnTo>
                    <a:pt x="7845" y="12515"/>
                  </a:lnTo>
                  <a:cubicBezTo>
                    <a:pt x="7942" y="12499"/>
                    <a:pt x="8022" y="12483"/>
                    <a:pt x="8102" y="12434"/>
                  </a:cubicBezTo>
                  <a:cubicBezTo>
                    <a:pt x="8182" y="12418"/>
                    <a:pt x="8247" y="12402"/>
                    <a:pt x="8311" y="12370"/>
                  </a:cubicBezTo>
                  <a:cubicBezTo>
                    <a:pt x="8391" y="12354"/>
                    <a:pt x="8503" y="12306"/>
                    <a:pt x="8583" y="12290"/>
                  </a:cubicBezTo>
                  <a:cubicBezTo>
                    <a:pt x="8680" y="12258"/>
                    <a:pt x="8760" y="12210"/>
                    <a:pt x="8856" y="12194"/>
                  </a:cubicBezTo>
                  <a:cubicBezTo>
                    <a:pt x="8936" y="12146"/>
                    <a:pt x="9001" y="12130"/>
                    <a:pt x="9081" y="12098"/>
                  </a:cubicBezTo>
                  <a:cubicBezTo>
                    <a:pt x="9161" y="12049"/>
                    <a:pt x="9257" y="12017"/>
                    <a:pt x="9337" y="11969"/>
                  </a:cubicBezTo>
                  <a:cubicBezTo>
                    <a:pt x="9418" y="11937"/>
                    <a:pt x="9482" y="11889"/>
                    <a:pt x="9562" y="11857"/>
                  </a:cubicBezTo>
                  <a:cubicBezTo>
                    <a:pt x="9642" y="11809"/>
                    <a:pt x="9723" y="11745"/>
                    <a:pt x="9819" y="11696"/>
                  </a:cubicBezTo>
                  <a:cubicBezTo>
                    <a:pt x="9883" y="11648"/>
                    <a:pt x="9915" y="11632"/>
                    <a:pt x="9979" y="11584"/>
                  </a:cubicBezTo>
                  <a:cubicBezTo>
                    <a:pt x="10075" y="11504"/>
                    <a:pt x="10188" y="11456"/>
                    <a:pt x="10284" y="11376"/>
                  </a:cubicBezTo>
                  <a:cubicBezTo>
                    <a:pt x="10300" y="11343"/>
                    <a:pt x="10348" y="11327"/>
                    <a:pt x="10364" y="11311"/>
                  </a:cubicBezTo>
                  <a:lnTo>
                    <a:pt x="10364" y="11295"/>
                  </a:lnTo>
                  <a:cubicBezTo>
                    <a:pt x="11808" y="10124"/>
                    <a:pt x="12755" y="8327"/>
                    <a:pt x="12755" y="6338"/>
                  </a:cubicBezTo>
                  <a:cubicBezTo>
                    <a:pt x="12755" y="4349"/>
                    <a:pt x="11824" y="2552"/>
                    <a:pt x="10364" y="1380"/>
                  </a:cubicBezTo>
                  <a:lnTo>
                    <a:pt x="10364" y="1364"/>
                  </a:lnTo>
                  <a:cubicBezTo>
                    <a:pt x="10348" y="1348"/>
                    <a:pt x="10300" y="1316"/>
                    <a:pt x="10284" y="1300"/>
                  </a:cubicBezTo>
                  <a:cubicBezTo>
                    <a:pt x="10188" y="1220"/>
                    <a:pt x="10075" y="1156"/>
                    <a:pt x="9979" y="1076"/>
                  </a:cubicBezTo>
                  <a:cubicBezTo>
                    <a:pt x="9915" y="1044"/>
                    <a:pt x="9883" y="995"/>
                    <a:pt x="9819" y="979"/>
                  </a:cubicBezTo>
                  <a:cubicBezTo>
                    <a:pt x="9739" y="915"/>
                    <a:pt x="9658" y="883"/>
                    <a:pt x="9562" y="819"/>
                  </a:cubicBezTo>
                  <a:cubicBezTo>
                    <a:pt x="9482" y="787"/>
                    <a:pt x="9418" y="739"/>
                    <a:pt x="9337" y="707"/>
                  </a:cubicBezTo>
                  <a:cubicBezTo>
                    <a:pt x="9257" y="659"/>
                    <a:pt x="9161" y="626"/>
                    <a:pt x="9081" y="578"/>
                  </a:cubicBezTo>
                  <a:cubicBezTo>
                    <a:pt x="9001" y="546"/>
                    <a:pt x="8936" y="530"/>
                    <a:pt x="8856" y="482"/>
                  </a:cubicBezTo>
                  <a:cubicBezTo>
                    <a:pt x="8776" y="434"/>
                    <a:pt x="8680" y="402"/>
                    <a:pt x="8583" y="386"/>
                  </a:cubicBezTo>
                  <a:cubicBezTo>
                    <a:pt x="8503" y="338"/>
                    <a:pt x="8423" y="322"/>
                    <a:pt x="8311" y="306"/>
                  </a:cubicBezTo>
                  <a:cubicBezTo>
                    <a:pt x="8247" y="273"/>
                    <a:pt x="8182" y="257"/>
                    <a:pt x="8102" y="241"/>
                  </a:cubicBezTo>
                  <a:cubicBezTo>
                    <a:pt x="8022" y="225"/>
                    <a:pt x="7910" y="193"/>
                    <a:pt x="7845" y="161"/>
                  </a:cubicBezTo>
                  <a:lnTo>
                    <a:pt x="7541" y="97"/>
                  </a:lnTo>
                  <a:cubicBezTo>
                    <a:pt x="7476" y="97"/>
                    <a:pt x="7444" y="81"/>
                    <a:pt x="7380" y="81"/>
                  </a:cubicBezTo>
                  <a:lnTo>
                    <a:pt x="6963" y="17"/>
                  </a:lnTo>
                  <a:lnTo>
                    <a:pt x="6835" y="17"/>
                  </a:lnTo>
                  <a:cubicBezTo>
                    <a:pt x="6674" y="1"/>
                    <a:pt x="6514" y="1"/>
                    <a:pt x="635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31"/>
          <p:cNvSpPr/>
          <p:nvPr/>
        </p:nvSpPr>
        <p:spPr>
          <a:xfrm flipH="1" rot="10800000">
            <a:off x="2908440" y="-99309"/>
            <a:ext cx="6235563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0"/>
            <a:ext cx="2591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ctrTitle"/>
          </p:nvPr>
        </p:nvSpPr>
        <p:spPr>
          <a:xfrm>
            <a:off x="623700" y="418104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5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862" y="-77494"/>
            <a:ext cx="9594747" cy="534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 b="0" l="4053" r="5053" t="13073"/>
          <a:stretch/>
        </p:blipFill>
        <p:spPr>
          <a:xfrm>
            <a:off x="141506" y="4403906"/>
            <a:ext cx="1992300" cy="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idx="12" type="sldNum"/>
          </p:nvPr>
        </p:nvSpPr>
        <p:spPr>
          <a:xfrm>
            <a:off x="8502332" y="4932668"/>
            <a:ext cx="6417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 rotWithShape="1">
          <a:blip r:embed="rId2">
            <a:alphaModFix amt="50000"/>
          </a:blip>
          <a:srcRect b="0" l="2659" r="-2660" t="0"/>
          <a:stretch/>
        </p:blipFill>
        <p:spPr>
          <a:xfrm>
            <a:off x="-79856" y="0"/>
            <a:ext cx="68436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/>
          <p:nvPr>
            <p:ph type="ctrTitle"/>
          </p:nvPr>
        </p:nvSpPr>
        <p:spPr>
          <a:xfrm>
            <a:off x="47325" y="56794"/>
            <a:ext cx="4912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62"/>
              </a:buClr>
              <a:buSzPts val="2300"/>
              <a:buFont typeface="Montserrat"/>
              <a:buNone/>
              <a:defRPr b="1" sz="2300">
                <a:solidFill>
                  <a:srgbClr val="00326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5" name="Google Shape;355;p34"/>
          <p:cNvSpPr txBox="1"/>
          <p:nvPr>
            <p:ph idx="1" type="subTitle"/>
          </p:nvPr>
        </p:nvSpPr>
        <p:spPr>
          <a:xfrm>
            <a:off x="137288" y="562313"/>
            <a:ext cx="37437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8125"/>
              </a:buClr>
              <a:buSzPts val="1900"/>
              <a:buFont typeface="Roboto"/>
              <a:buNone/>
              <a:defRPr sz="1900">
                <a:solidFill>
                  <a:srgbClr val="F981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56" name="Google Shape;356;p34"/>
          <p:cNvSpPr txBox="1"/>
          <p:nvPr/>
        </p:nvSpPr>
        <p:spPr>
          <a:xfrm>
            <a:off x="137288" y="221494"/>
            <a:ext cx="733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0156" y="4599469"/>
            <a:ext cx="1351068" cy="4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3" name="Google Shape;363;p3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CUSTOM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9144053" cy="5148387"/>
          </a:xfrm>
          <a:custGeom>
            <a:rect b="b" l="l" r="r" t="t"/>
            <a:pathLst>
              <a:path extrusionOk="0" h="48026" w="85299">
                <a:moveTo>
                  <a:pt x="18261" y="5228"/>
                </a:moveTo>
                <a:lnTo>
                  <a:pt x="32892" y="19859"/>
                </a:lnTo>
                <a:lnTo>
                  <a:pt x="18261" y="34512"/>
                </a:lnTo>
                <a:lnTo>
                  <a:pt x="3607" y="19859"/>
                </a:lnTo>
                <a:lnTo>
                  <a:pt x="18261" y="5228"/>
                </a:lnTo>
                <a:close/>
                <a:moveTo>
                  <a:pt x="41451" y="15408"/>
                </a:moveTo>
                <a:lnTo>
                  <a:pt x="56105" y="30039"/>
                </a:lnTo>
                <a:lnTo>
                  <a:pt x="41451" y="44693"/>
                </a:lnTo>
                <a:lnTo>
                  <a:pt x="26820" y="30039"/>
                </a:lnTo>
                <a:lnTo>
                  <a:pt x="41451" y="15408"/>
                </a:lnTo>
                <a:close/>
                <a:moveTo>
                  <a:pt x="1" y="1"/>
                </a:moveTo>
                <a:lnTo>
                  <a:pt x="1" y="48025"/>
                </a:lnTo>
                <a:lnTo>
                  <a:pt x="85299" y="48025"/>
                </a:lnTo>
                <a:lnTo>
                  <a:pt x="8529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3317025" y="3826575"/>
            <a:ext cx="30600" cy="1317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3142675" y="-7975"/>
            <a:ext cx="30600" cy="1388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849407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 flipH="1">
            <a:off x="3141359" y="295713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3141334" y="961104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 flipH="1">
            <a:off x="208716" y="3540388"/>
            <a:ext cx="31389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1104216" y="4205779"/>
            <a:ext cx="2243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" name="Google Shape;43;p5"/>
          <p:cNvSpPr txBox="1"/>
          <p:nvPr>
            <p:ph type="ctrTitle"/>
          </p:nvPr>
        </p:nvSpPr>
        <p:spPr>
          <a:xfrm>
            <a:off x="4545200" y="402150"/>
            <a:ext cx="41325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70">
          <p15:clr>
            <a:srgbClr val="FA7B17"/>
          </p15:clr>
        </p15:guide>
        <p15:guide id="2" orient="horz" pos="6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4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0" y="-44625"/>
            <a:ext cx="4675761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5401850" y="2303100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ctrTitle"/>
          </p:nvPr>
        </p:nvSpPr>
        <p:spPr>
          <a:xfrm>
            <a:off x="10819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">
  <p:cSld name="CUSTOM_4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1109175" y="311697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0" y="-44625"/>
            <a:ext cx="4662886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 txBox="1"/>
          <p:nvPr>
            <p:ph type="ctrTitle"/>
          </p:nvPr>
        </p:nvSpPr>
        <p:spPr>
          <a:xfrm>
            <a:off x="10819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4_3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 flipH="1">
            <a:off x="4747599" y="-44625"/>
            <a:ext cx="4396401" cy="5223068"/>
          </a:xfrm>
          <a:custGeom>
            <a:rect b="b" l="l" r="r" t="t"/>
            <a:pathLst>
              <a:path extrusionOk="0" h="48026" w="47249">
                <a:moveTo>
                  <a:pt x="1" y="1"/>
                </a:moveTo>
                <a:lnTo>
                  <a:pt x="1" y="48025"/>
                </a:lnTo>
                <a:lnTo>
                  <a:pt x="47249" y="48025"/>
                </a:lnTo>
                <a:lnTo>
                  <a:pt x="30039" y="183"/>
                </a:lnTo>
                <a:lnTo>
                  <a:pt x="1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>
            <a:off x="1139125" y="2298263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8"/>
          <p:cNvSpPr/>
          <p:nvPr/>
        </p:nvSpPr>
        <p:spPr>
          <a:xfrm flipH="1">
            <a:off x="78225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 txBox="1"/>
          <p:nvPr>
            <p:ph type="ctrTitle"/>
          </p:nvPr>
        </p:nvSpPr>
        <p:spPr>
          <a:xfrm>
            <a:off x="4172555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 flipH="1">
            <a:off x="2861984" y="2254700"/>
            <a:ext cx="426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2" type="subTitle"/>
          </p:nvPr>
        </p:nvSpPr>
        <p:spPr>
          <a:xfrm>
            <a:off x="1893600" y="1760650"/>
            <a:ext cx="53568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b="3750" l="0" r="0" t="11200"/>
          <a:stretch/>
        </p:blipFill>
        <p:spPr>
          <a:xfrm>
            <a:off x="0" y="0"/>
            <a:ext cx="9144049" cy="51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/>
          <p:nvPr/>
        </p:nvSpPr>
        <p:spPr>
          <a:xfrm>
            <a:off x="15225" y="-4810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1177800" y="-44625"/>
            <a:ext cx="143700" cy="296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0" y="3308247"/>
            <a:ext cx="9144053" cy="1835264"/>
          </a:xfrm>
          <a:custGeom>
            <a:rect b="b" l="l" r="r" t="t"/>
            <a:pathLst>
              <a:path extrusionOk="0" h="17120" w="85299">
                <a:moveTo>
                  <a:pt x="1" y="1"/>
                </a:moveTo>
                <a:lnTo>
                  <a:pt x="1" y="17120"/>
                </a:lnTo>
                <a:lnTo>
                  <a:pt x="85299" y="17120"/>
                </a:lnTo>
                <a:lnTo>
                  <a:pt x="85299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1500553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2" name="Google Shape;72;p10"/>
          <p:cNvSpPr txBox="1"/>
          <p:nvPr>
            <p:ph idx="1" type="subTitle"/>
          </p:nvPr>
        </p:nvSpPr>
        <p:spPr>
          <a:xfrm flipH="1">
            <a:off x="1072446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2" type="subTitle"/>
          </p:nvPr>
        </p:nvSpPr>
        <p:spPr>
          <a:xfrm>
            <a:off x="607375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0"/>
          <p:cNvSpPr/>
          <p:nvPr/>
        </p:nvSpPr>
        <p:spPr>
          <a:xfrm>
            <a:off x="4164328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5" name="Google Shape;75;p10"/>
          <p:cNvSpPr txBox="1"/>
          <p:nvPr>
            <p:ph idx="3" type="subTitle"/>
          </p:nvPr>
        </p:nvSpPr>
        <p:spPr>
          <a:xfrm flipH="1">
            <a:off x="3736221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4" type="subTitle"/>
          </p:nvPr>
        </p:nvSpPr>
        <p:spPr>
          <a:xfrm>
            <a:off x="3271204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0"/>
          <p:cNvSpPr/>
          <p:nvPr/>
        </p:nvSpPr>
        <p:spPr>
          <a:xfrm>
            <a:off x="6828353" y="2889674"/>
            <a:ext cx="814934" cy="814934"/>
          </a:xfrm>
          <a:custGeom>
            <a:rect b="b" l="l" r="r" t="t"/>
            <a:pathLst>
              <a:path extrusionOk="0" h="7602" w="7602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8" name="Google Shape;78;p10"/>
          <p:cNvSpPr txBox="1"/>
          <p:nvPr>
            <p:ph idx="5" type="subTitle"/>
          </p:nvPr>
        </p:nvSpPr>
        <p:spPr>
          <a:xfrm flipH="1">
            <a:off x="6400246" y="3184904"/>
            <a:ext cx="16713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6" type="subTitle"/>
          </p:nvPr>
        </p:nvSpPr>
        <p:spPr>
          <a:xfrm>
            <a:off x="5935021" y="3846907"/>
            <a:ext cx="2601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10"/>
          <p:cNvSpPr txBox="1"/>
          <p:nvPr>
            <p:ph idx="7" type="subTitle"/>
          </p:nvPr>
        </p:nvSpPr>
        <p:spPr>
          <a:xfrm>
            <a:off x="1125900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0"/>
          <p:cNvSpPr txBox="1"/>
          <p:nvPr>
            <p:ph idx="8" type="subTitle"/>
          </p:nvPr>
        </p:nvSpPr>
        <p:spPr>
          <a:xfrm>
            <a:off x="3789750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0"/>
          <p:cNvSpPr txBox="1"/>
          <p:nvPr>
            <p:ph idx="9" type="subTitle"/>
          </p:nvPr>
        </p:nvSpPr>
        <p:spPr>
          <a:xfrm>
            <a:off x="6453775" y="4047925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0"/>
          <p:cNvSpPr txBox="1"/>
          <p:nvPr>
            <p:ph type="ctrTitle"/>
          </p:nvPr>
        </p:nvSpPr>
        <p:spPr>
          <a:xfrm>
            <a:off x="1138443" y="694775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 Medium"/>
              <a:buNone/>
              <a:defRPr sz="28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 Medium"/>
              <a:buNone/>
              <a:defRPr sz="28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EFiTmnerL3kPYkD1pWSM_FbCkwHMbA4X/view" TargetMode="External"/><Relationship Id="rId4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a34dupmrmt47gtn.anvil.app/WXJNJI4DQA3QFTBUO6EFB27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/>
          <p:nvPr/>
        </p:nvSpPr>
        <p:spPr>
          <a:xfrm>
            <a:off x="2722780" y="2321263"/>
            <a:ext cx="4179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1" lang="es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                        Team 20  4/29/2022</a:t>
            </a:r>
            <a:br>
              <a:rPr b="1" i="0" lang="es" sz="1600" u="none" cap="none" strike="noStrik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 i="0" sz="1600" u="none" cap="none" strike="noStrik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2920625" y="1697956"/>
            <a:ext cx="602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1" lang="es" sz="3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Crypto For Dummies</a:t>
            </a:r>
            <a:endParaRPr i="0" sz="3900" u="none" cap="none" strike="noStrike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30477" y="3771675"/>
            <a:ext cx="22542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1" lang="es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Daniel Tu</a:t>
            </a:r>
            <a:endParaRPr b="1" sz="16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1" lang="es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Lawrence Wang</a:t>
            </a:r>
            <a:endParaRPr b="1" sz="16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1" lang="es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Jonathan Lei</a:t>
            </a:r>
            <a:endParaRPr b="1" sz="16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1" lang="es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Tanya Krishan</a:t>
            </a:r>
            <a:endParaRPr b="1" sz="16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1" lang="es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Tiffany Natasha</a:t>
            </a:r>
            <a:endParaRPr b="1" sz="16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5" title="video156196226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00" y="152400"/>
            <a:ext cx="77419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1735131" y="954331"/>
            <a:ext cx="5907300" cy="2874300"/>
          </a:xfrm>
          <a:prstGeom prst="round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6"/>
          <p:cNvSpPr/>
          <p:nvPr/>
        </p:nvSpPr>
        <p:spPr>
          <a:xfrm>
            <a:off x="1989173" y="1798485"/>
            <a:ext cx="859800" cy="3552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Crypto Compare</a:t>
            </a:r>
            <a:endParaRPr i="0" sz="11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1932956" y="1099777"/>
            <a:ext cx="119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F9812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Possible Inputs</a:t>
            </a:r>
            <a:br>
              <a:rPr i="0" lang="es" sz="1400" u="none" cap="none" strike="noStrike">
                <a:solidFill>
                  <a:srgbClr val="F9812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i="0" lang="es" sz="1400" u="none" cap="none" strike="noStrike">
                <a:solidFill>
                  <a:srgbClr val="F9812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Code Blocks</a:t>
            </a:r>
            <a:endParaRPr i="0" sz="1100" u="none" cap="none" strike="noStrike">
              <a:solidFill>
                <a:srgbClr val="F9812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75" name="Google Shape;475;p46"/>
          <p:cNvSpPr/>
          <p:nvPr/>
        </p:nvSpPr>
        <p:spPr>
          <a:xfrm>
            <a:off x="1989173" y="2253468"/>
            <a:ext cx="859800" cy="3555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API</a:t>
            </a:r>
            <a:endParaRPr i="0" sz="11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76" name="Google Shape;476;p46"/>
          <p:cNvSpPr/>
          <p:nvPr/>
        </p:nvSpPr>
        <p:spPr>
          <a:xfrm>
            <a:off x="1984403" y="2720226"/>
            <a:ext cx="859800" cy="3555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Other Datasets</a:t>
            </a:r>
            <a:endParaRPr i="0" sz="11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77" name="Google Shape;477;p46"/>
          <p:cNvSpPr/>
          <p:nvPr/>
        </p:nvSpPr>
        <p:spPr>
          <a:xfrm>
            <a:off x="3312150" y="1765671"/>
            <a:ext cx="2659200" cy="9879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Tables</a:t>
            </a:r>
            <a:r>
              <a:rPr lang="es" sz="1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Updates</a:t>
            </a:r>
            <a:endParaRPr i="0" sz="1100" u="none" cap="none" strike="noStrik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Predict / Classif</a:t>
            </a:r>
            <a:r>
              <a:rPr lang="es" sz="1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</a:t>
            </a:r>
            <a:endParaRPr i="0" sz="1100" u="none" cap="none" strike="noStrik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Extract Insight</a:t>
            </a:r>
            <a:endParaRPr i="0" sz="1100" u="none" cap="none" strike="noStrik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3406311" y="1451502"/>
            <a:ext cx="256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F9812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Compute</a:t>
            </a:r>
            <a:r>
              <a:rPr lang="es" sz="1400">
                <a:solidFill>
                  <a:srgbClr val="F9812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Logical and Statistical</a:t>
            </a:r>
            <a:endParaRPr i="0" sz="1100" u="none" cap="none" strike="noStrike">
              <a:solidFill>
                <a:srgbClr val="F9812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79" name="Google Shape;479;p46"/>
          <p:cNvSpPr/>
          <p:nvPr/>
        </p:nvSpPr>
        <p:spPr>
          <a:xfrm>
            <a:off x="4358855" y="2769010"/>
            <a:ext cx="1586100" cy="507000"/>
          </a:xfrm>
          <a:prstGeom prst="rect">
            <a:avLst/>
          </a:prstGeom>
          <a:solidFill>
            <a:srgbClr val="B7C97A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Pandas: Short </a:t>
            </a:r>
            <a:endParaRPr i="0" sz="11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Term Storage</a:t>
            </a:r>
            <a:endParaRPr i="0" sz="11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80" name="Google Shape;480;p46"/>
          <p:cNvSpPr/>
          <p:nvPr/>
        </p:nvSpPr>
        <p:spPr>
          <a:xfrm>
            <a:off x="3285689" y="3306700"/>
            <a:ext cx="2659200" cy="5070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Long Term Storage: SQL and File Formats (JSON, CSV, Excel)</a:t>
            </a:r>
            <a:endParaRPr i="0" sz="11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481" name="Google Shape;481;p46"/>
          <p:cNvCxnSpPr/>
          <p:nvPr/>
        </p:nvCxnSpPr>
        <p:spPr>
          <a:xfrm>
            <a:off x="3735501" y="2753742"/>
            <a:ext cx="0" cy="552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82" name="Google Shape;482;p46"/>
          <p:cNvCxnSpPr/>
          <p:nvPr/>
        </p:nvCxnSpPr>
        <p:spPr>
          <a:xfrm>
            <a:off x="4590670" y="2723150"/>
            <a:ext cx="0" cy="5529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83" name="Google Shape;483;p46"/>
          <p:cNvCxnSpPr/>
          <p:nvPr/>
        </p:nvCxnSpPr>
        <p:spPr>
          <a:xfrm>
            <a:off x="2795111" y="1962944"/>
            <a:ext cx="490500" cy="378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84" name="Google Shape;484;p46"/>
          <p:cNvCxnSpPr/>
          <p:nvPr/>
        </p:nvCxnSpPr>
        <p:spPr>
          <a:xfrm>
            <a:off x="2849109" y="2368324"/>
            <a:ext cx="4905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85" name="Google Shape;485;p46"/>
          <p:cNvCxnSpPr/>
          <p:nvPr/>
        </p:nvCxnSpPr>
        <p:spPr>
          <a:xfrm flipH="1" rot="10800000">
            <a:off x="3001514" y="2337639"/>
            <a:ext cx="308400" cy="63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sp>
        <p:nvSpPr>
          <p:cNvPr id="486" name="Google Shape;486;p46"/>
          <p:cNvSpPr/>
          <p:nvPr/>
        </p:nvSpPr>
        <p:spPr>
          <a:xfrm>
            <a:off x="6357139" y="1758795"/>
            <a:ext cx="859800" cy="3552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</a:t>
            </a:r>
            <a:endParaRPr i="0" sz="11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87" name="Google Shape;487;p46"/>
          <p:cNvSpPr txBox="1"/>
          <p:nvPr/>
        </p:nvSpPr>
        <p:spPr>
          <a:xfrm>
            <a:off x="6207207" y="1155529"/>
            <a:ext cx="1254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F9812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Possible Output</a:t>
            </a:r>
            <a:br>
              <a:rPr i="0" lang="es" sz="1400" u="none" cap="none" strike="noStrike">
                <a:solidFill>
                  <a:srgbClr val="F9812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i="0" lang="es" sz="1400" u="none" cap="none" strike="noStrike">
                <a:solidFill>
                  <a:srgbClr val="F9812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Code Blocks</a:t>
            </a:r>
            <a:endParaRPr i="0" sz="1100" u="none" cap="none" strike="noStrike">
              <a:solidFill>
                <a:srgbClr val="F9812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88" name="Google Shape;488;p46"/>
          <p:cNvSpPr/>
          <p:nvPr/>
        </p:nvSpPr>
        <p:spPr>
          <a:xfrm>
            <a:off x="6357139" y="2213778"/>
            <a:ext cx="859800" cy="3555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Anvil</a:t>
            </a:r>
            <a:endParaRPr i="0" sz="11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89" name="Google Shape;489;p46"/>
          <p:cNvSpPr/>
          <p:nvPr/>
        </p:nvSpPr>
        <p:spPr>
          <a:xfrm>
            <a:off x="6352369" y="2680536"/>
            <a:ext cx="859800" cy="3555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Display Box</a:t>
            </a:r>
            <a:endParaRPr i="0" sz="1400" u="none" cap="none" strike="noStrike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90" name="Google Shape;490;p46"/>
          <p:cNvSpPr/>
          <p:nvPr/>
        </p:nvSpPr>
        <p:spPr>
          <a:xfrm>
            <a:off x="2619952" y="4232738"/>
            <a:ext cx="3975300" cy="5292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Feedback from </a:t>
            </a:r>
            <a:br>
              <a:rPr i="0" lang="es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i="0" lang="es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External System (World)</a:t>
            </a:r>
            <a:endParaRPr i="0" sz="1100" u="none" cap="none" strike="noStrike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491" name="Google Shape;491;p46"/>
          <p:cNvCxnSpPr/>
          <p:nvPr/>
        </p:nvCxnSpPr>
        <p:spPr>
          <a:xfrm rot="5400000">
            <a:off x="5978406" y="3231489"/>
            <a:ext cx="1925700" cy="691800"/>
          </a:xfrm>
          <a:prstGeom prst="bentConnector3">
            <a:avLst>
              <a:gd fmla="val 99225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92" name="Google Shape;492;p46"/>
          <p:cNvCxnSpPr>
            <a:stCxn id="490" idx="1"/>
          </p:cNvCxnSpPr>
          <p:nvPr/>
        </p:nvCxnSpPr>
        <p:spPr>
          <a:xfrm rot="10800000">
            <a:off x="1501552" y="2569238"/>
            <a:ext cx="1118400" cy="1928100"/>
          </a:xfrm>
          <a:prstGeom prst="bentConnector2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93" name="Google Shape;493;p46"/>
          <p:cNvCxnSpPr/>
          <p:nvPr/>
        </p:nvCxnSpPr>
        <p:spPr>
          <a:xfrm>
            <a:off x="1514731" y="2561638"/>
            <a:ext cx="2496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94" name="Google Shape;494;p46"/>
          <p:cNvCxnSpPr/>
          <p:nvPr/>
        </p:nvCxnSpPr>
        <p:spPr>
          <a:xfrm flipH="1">
            <a:off x="5971517" y="1962945"/>
            <a:ext cx="332700" cy="3801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95" name="Google Shape;495;p46"/>
          <p:cNvCxnSpPr/>
          <p:nvPr/>
        </p:nvCxnSpPr>
        <p:spPr>
          <a:xfrm rot="10800000">
            <a:off x="6008269" y="2341862"/>
            <a:ext cx="362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96" name="Google Shape;496;p46"/>
          <p:cNvCxnSpPr/>
          <p:nvPr/>
        </p:nvCxnSpPr>
        <p:spPr>
          <a:xfrm rot="10800000">
            <a:off x="5978418" y="2314209"/>
            <a:ext cx="325800" cy="4548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sp>
        <p:nvSpPr>
          <p:cNvPr id="497" name="Google Shape;497;p46"/>
          <p:cNvSpPr txBox="1"/>
          <p:nvPr/>
        </p:nvSpPr>
        <p:spPr>
          <a:xfrm>
            <a:off x="447413" y="290681"/>
            <a:ext cx="68817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b="1" lang="es" sz="23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SYSTEM ARCHITECTURE</a:t>
            </a:r>
            <a:endParaRPr i="0" sz="2300" u="none" cap="none" strike="noStrike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rgbClr val="F981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46"/>
          <p:cNvSpPr/>
          <p:nvPr/>
        </p:nvSpPr>
        <p:spPr>
          <a:xfrm>
            <a:off x="4969375" y="1956369"/>
            <a:ext cx="768900" cy="63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App. 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Logic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/>
          <p:nvPr/>
        </p:nvSpPr>
        <p:spPr>
          <a:xfrm>
            <a:off x="2777338" y="2185425"/>
            <a:ext cx="1995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UC Berkeley students are most importantly reachable, but also relatable, tech-savvy, and ready to invest their extra cash.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4" name="Google Shape;504;p47"/>
          <p:cNvSpPr txBox="1"/>
          <p:nvPr/>
        </p:nvSpPr>
        <p:spPr>
          <a:xfrm>
            <a:off x="4627100" y="2511800"/>
            <a:ext cx="1995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College students are the population that is most </a:t>
            </a:r>
            <a:endParaRPr sz="1100"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trusting of new services. Many are very willing to learn new information.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47"/>
          <p:cNvSpPr txBox="1"/>
          <p:nvPr/>
        </p:nvSpPr>
        <p:spPr>
          <a:xfrm>
            <a:off x="6652524" y="2743475"/>
            <a:ext cx="2202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Working professionals will have the most side cash to invest in, so we will build out our brand first, and then reach out to them.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506" name="Google Shape;506;p47"/>
          <p:cNvGrpSpPr/>
          <p:nvPr/>
        </p:nvGrpSpPr>
        <p:grpSpPr>
          <a:xfrm>
            <a:off x="-91643" y="32"/>
            <a:ext cx="2701527" cy="5143553"/>
            <a:chOff x="2874804" y="249302"/>
            <a:chExt cx="1009200" cy="1960046"/>
          </a:xfrm>
        </p:grpSpPr>
        <p:pic>
          <p:nvPicPr>
            <p:cNvPr id="507" name="Google Shape;507;p47"/>
            <p:cNvPicPr preferRelativeResize="0"/>
            <p:nvPr/>
          </p:nvPicPr>
          <p:blipFill rotWithShape="1">
            <a:blip r:embed="rId3">
              <a:alphaModFix/>
            </a:blip>
            <a:srcRect b="0" l="0" r="65636" t="0"/>
            <a:stretch/>
          </p:blipFill>
          <p:spPr>
            <a:xfrm>
              <a:off x="2874805" y="250950"/>
              <a:ext cx="1009069" cy="1958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47"/>
            <p:cNvSpPr/>
            <p:nvPr/>
          </p:nvSpPr>
          <p:spPr>
            <a:xfrm>
              <a:off x="2874804" y="249302"/>
              <a:ext cx="1009200" cy="1958400"/>
            </a:xfrm>
            <a:prstGeom prst="rect">
              <a:avLst/>
            </a:prstGeom>
            <a:solidFill>
              <a:srgbClr val="FFFFFF">
                <a:alpha val="47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47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 txBox="1"/>
          <p:nvPr>
            <p:ph idx="4294967295" type="subTitle"/>
          </p:nvPr>
        </p:nvSpPr>
        <p:spPr>
          <a:xfrm flipH="1">
            <a:off x="810850" y="1342350"/>
            <a:ext cx="16344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GO-TO-MARKET </a:t>
            </a:r>
            <a:r>
              <a:rPr lang="es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STRATEGY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511" name="Google Shape;511;p47"/>
          <p:cNvSpPr txBox="1"/>
          <p:nvPr>
            <p:ph idx="4294967295" type="subTitle"/>
          </p:nvPr>
        </p:nvSpPr>
        <p:spPr>
          <a:xfrm>
            <a:off x="2832725" y="1718966"/>
            <a:ext cx="1831800" cy="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PHASE 1</a:t>
            </a:r>
            <a:endParaRPr b="1"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512" name="Google Shape;512;p47"/>
          <p:cNvCxnSpPr>
            <a:stCxn id="513" idx="3"/>
          </p:cNvCxnSpPr>
          <p:nvPr/>
        </p:nvCxnSpPr>
        <p:spPr>
          <a:xfrm flipH="1" rot="10800000">
            <a:off x="3873684" y="1180372"/>
            <a:ext cx="3900000" cy="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7"/>
          <p:cNvSpPr/>
          <p:nvPr/>
        </p:nvSpPr>
        <p:spPr>
          <a:xfrm>
            <a:off x="3484637" y="908994"/>
            <a:ext cx="560700" cy="5607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7"/>
          <p:cNvSpPr/>
          <p:nvPr/>
        </p:nvSpPr>
        <p:spPr>
          <a:xfrm>
            <a:off x="3556258" y="980621"/>
            <a:ext cx="417600" cy="417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47"/>
          <p:cNvGrpSpPr/>
          <p:nvPr/>
        </p:nvGrpSpPr>
        <p:grpSpPr>
          <a:xfrm>
            <a:off x="7173909" y="605874"/>
            <a:ext cx="1157788" cy="1158226"/>
            <a:chOff x="5393704" y="2292572"/>
            <a:chExt cx="792300" cy="792600"/>
          </a:xfrm>
        </p:grpSpPr>
        <p:sp>
          <p:nvSpPr>
            <p:cNvPr id="517" name="Google Shape;517;p47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5460903" y="2359927"/>
              <a:ext cx="657900" cy="6579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7"/>
          <p:cNvSpPr/>
          <p:nvPr/>
        </p:nvSpPr>
        <p:spPr>
          <a:xfrm>
            <a:off x="5227153" y="762834"/>
            <a:ext cx="799500" cy="7998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7"/>
          <p:cNvSpPr/>
          <p:nvPr/>
        </p:nvSpPr>
        <p:spPr>
          <a:xfrm>
            <a:off x="5306814" y="842509"/>
            <a:ext cx="640500" cy="6405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47"/>
          <p:cNvCxnSpPr/>
          <p:nvPr/>
        </p:nvCxnSpPr>
        <p:spPr>
          <a:xfrm flipH="1">
            <a:off x="5622801" y="1460397"/>
            <a:ext cx="4200" cy="561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2" name="Google Shape;522;p47"/>
          <p:cNvCxnSpPr/>
          <p:nvPr/>
        </p:nvCxnSpPr>
        <p:spPr>
          <a:xfrm>
            <a:off x="3758272" y="1261364"/>
            <a:ext cx="0" cy="447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3" name="Google Shape;523;p47"/>
          <p:cNvCxnSpPr>
            <a:endCxn id="524" idx="0"/>
          </p:cNvCxnSpPr>
          <p:nvPr/>
        </p:nvCxnSpPr>
        <p:spPr>
          <a:xfrm flipH="1">
            <a:off x="7752513" y="1614750"/>
            <a:ext cx="2100" cy="642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25" name="Google Shape;525;p47"/>
          <p:cNvSpPr txBox="1"/>
          <p:nvPr>
            <p:ph idx="4294967295" type="subTitle"/>
          </p:nvPr>
        </p:nvSpPr>
        <p:spPr>
          <a:xfrm>
            <a:off x="4670588" y="2021406"/>
            <a:ext cx="1908600" cy="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PHASE 2</a:t>
            </a:r>
            <a:endParaRPr sz="10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4" name="Google Shape;524;p47"/>
          <p:cNvSpPr txBox="1"/>
          <p:nvPr>
            <p:ph idx="4294967295" type="subTitle"/>
          </p:nvPr>
        </p:nvSpPr>
        <p:spPr>
          <a:xfrm>
            <a:off x="6739413" y="2256750"/>
            <a:ext cx="20262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PHASE 3</a:t>
            </a:r>
            <a:endParaRPr sz="10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26" name="Google Shape;5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860" y="873056"/>
            <a:ext cx="623636" cy="62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855" y="1069458"/>
            <a:ext cx="230829" cy="23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0452" y="980634"/>
            <a:ext cx="333094" cy="33309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7"/>
          <p:cNvSpPr txBox="1"/>
          <p:nvPr/>
        </p:nvSpPr>
        <p:spPr>
          <a:xfrm>
            <a:off x="2878758" y="1945206"/>
            <a:ext cx="17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BETA TEST @ BERKELEY</a:t>
            </a:r>
            <a:br>
              <a:rPr b="1" lang="es" sz="1000">
                <a:solidFill>
                  <a:srgbClr val="666666"/>
                </a:solidFill>
                <a:latin typeface="Zilla Slab"/>
                <a:ea typeface="Zilla Slab"/>
                <a:cs typeface="Zilla Slab"/>
                <a:sym typeface="Zilla Slab"/>
              </a:rPr>
            </a:b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29" name="Google Shape;529;p47"/>
          <p:cNvSpPr txBox="1"/>
          <p:nvPr/>
        </p:nvSpPr>
        <p:spPr>
          <a:xfrm>
            <a:off x="4699913" y="2263133"/>
            <a:ext cx="18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COLLEGE CAMPUSES</a:t>
            </a:r>
            <a:br>
              <a:rPr b="1" lang="es" sz="1000">
                <a:solidFill>
                  <a:srgbClr val="666666"/>
                </a:solidFill>
                <a:latin typeface="Zilla Slab"/>
                <a:ea typeface="Zilla Slab"/>
                <a:cs typeface="Zilla Slab"/>
                <a:sym typeface="Zilla Slab"/>
              </a:rPr>
            </a:b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30" name="Google Shape;530;p47"/>
          <p:cNvSpPr txBox="1"/>
          <p:nvPr/>
        </p:nvSpPr>
        <p:spPr>
          <a:xfrm>
            <a:off x="6648702" y="2480494"/>
            <a:ext cx="22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WORKING PROFESSIONALS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8"/>
          <p:cNvSpPr/>
          <p:nvPr/>
        </p:nvSpPr>
        <p:spPr>
          <a:xfrm>
            <a:off x="2417250" y="2821397"/>
            <a:ext cx="6022500" cy="16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8"/>
          <p:cNvSpPr/>
          <p:nvPr/>
        </p:nvSpPr>
        <p:spPr>
          <a:xfrm>
            <a:off x="2417250" y="2446241"/>
            <a:ext cx="6022500" cy="16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417250" y="2058259"/>
            <a:ext cx="6022500" cy="16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2417250" y="1665278"/>
            <a:ext cx="6022500" cy="16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2798250" y="1124659"/>
            <a:ext cx="805793" cy="326697"/>
          </a:xfrm>
          <a:custGeom>
            <a:rect b="b" l="l" r="r" t="t"/>
            <a:pathLst>
              <a:path extrusionOk="0" h="11414" w="10546">
                <a:moveTo>
                  <a:pt x="1" y="0"/>
                </a:moveTo>
                <a:lnTo>
                  <a:pt x="1" y="9998"/>
                </a:lnTo>
                <a:lnTo>
                  <a:pt x="3333" y="9998"/>
                </a:lnTo>
                <a:lnTo>
                  <a:pt x="5501" y="11413"/>
                </a:lnTo>
                <a:lnTo>
                  <a:pt x="7327" y="9998"/>
                </a:lnTo>
                <a:lnTo>
                  <a:pt x="10546" y="9998"/>
                </a:lnTo>
                <a:lnTo>
                  <a:pt x="10546" y="0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0" name="Google Shape;540;p48"/>
          <p:cNvSpPr/>
          <p:nvPr/>
        </p:nvSpPr>
        <p:spPr>
          <a:xfrm>
            <a:off x="4516871" y="1124672"/>
            <a:ext cx="805793" cy="326697"/>
          </a:xfrm>
          <a:custGeom>
            <a:rect b="b" l="l" r="r" t="t"/>
            <a:pathLst>
              <a:path extrusionOk="0" h="11414" w="10546">
                <a:moveTo>
                  <a:pt x="1" y="0"/>
                </a:moveTo>
                <a:lnTo>
                  <a:pt x="1" y="9998"/>
                </a:lnTo>
                <a:lnTo>
                  <a:pt x="3333" y="9998"/>
                </a:lnTo>
                <a:lnTo>
                  <a:pt x="5501" y="11413"/>
                </a:lnTo>
                <a:lnTo>
                  <a:pt x="7327" y="9998"/>
                </a:lnTo>
                <a:lnTo>
                  <a:pt x="10546" y="9998"/>
                </a:lnTo>
                <a:lnTo>
                  <a:pt x="10546" y="0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1" name="Google Shape;541;p48"/>
          <p:cNvSpPr/>
          <p:nvPr/>
        </p:nvSpPr>
        <p:spPr>
          <a:xfrm>
            <a:off x="6322217" y="1124672"/>
            <a:ext cx="805793" cy="326697"/>
          </a:xfrm>
          <a:custGeom>
            <a:rect b="b" l="l" r="r" t="t"/>
            <a:pathLst>
              <a:path extrusionOk="0" h="11414" w="10546">
                <a:moveTo>
                  <a:pt x="1" y="0"/>
                </a:moveTo>
                <a:lnTo>
                  <a:pt x="1" y="9998"/>
                </a:lnTo>
                <a:lnTo>
                  <a:pt x="3333" y="9998"/>
                </a:lnTo>
                <a:lnTo>
                  <a:pt x="5501" y="11413"/>
                </a:lnTo>
                <a:lnTo>
                  <a:pt x="7327" y="9998"/>
                </a:lnTo>
                <a:lnTo>
                  <a:pt x="10546" y="9998"/>
                </a:lnTo>
                <a:lnTo>
                  <a:pt x="10546" y="0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2" name="Google Shape;542;p48"/>
          <p:cNvSpPr txBox="1"/>
          <p:nvPr>
            <p:ph idx="4294967295" type="subTitle"/>
          </p:nvPr>
        </p:nvSpPr>
        <p:spPr>
          <a:xfrm flipH="1">
            <a:off x="2798250" y="1086664"/>
            <a:ext cx="8058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PHASE 1</a:t>
            </a:r>
            <a:endParaRPr sz="1200">
              <a:solidFill>
                <a:srgbClr val="666666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43" name="Google Shape;543;p48"/>
          <p:cNvSpPr txBox="1"/>
          <p:nvPr>
            <p:ph idx="4294967295" type="subTitle"/>
          </p:nvPr>
        </p:nvSpPr>
        <p:spPr>
          <a:xfrm flipH="1">
            <a:off x="4443200" y="1086677"/>
            <a:ext cx="9531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PHASE 2</a:t>
            </a:r>
            <a:endParaRPr sz="1200">
              <a:solidFill>
                <a:srgbClr val="666666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44" name="Google Shape;544;p48"/>
          <p:cNvSpPr txBox="1"/>
          <p:nvPr>
            <p:ph idx="4294967295" type="subTitle"/>
          </p:nvPr>
        </p:nvSpPr>
        <p:spPr>
          <a:xfrm flipH="1">
            <a:off x="6322213" y="1086677"/>
            <a:ext cx="8058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PHASE 2.5</a:t>
            </a:r>
            <a:endParaRPr sz="1200">
              <a:solidFill>
                <a:srgbClr val="666666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45" name="Google Shape;545;p48"/>
          <p:cNvSpPr/>
          <p:nvPr/>
        </p:nvSpPr>
        <p:spPr>
          <a:xfrm>
            <a:off x="2417250" y="1665276"/>
            <a:ext cx="927000" cy="1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8"/>
          <p:cNvSpPr/>
          <p:nvPr/>
        </p:nvSpPr>
        <p:spPr>
          <a:xfrm>
            <a:off x="4062275" y="2058250"/>
            <a:ext cx="1705200" cy="1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8"/>
          <p:cNvSpPr/>
          <p:nvPr/>
        </p:nvSpPr>
        <p:spPr>
          <a:xfrm>
            <a:off x="5767550" y="2446239"/>
            <a:ext cx="1866300" cy="1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8"/>
          <p:cNvSpPr/>
          <p:nvPr/>
        </p:nvSpPr>
        <p:spPr>
          <a:xfrm>
            <a:off x="3344300" y="1665276"/>
            <a:ext cx="717900" cy="1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8"/>
          <p:cNvSpPr/>
          <p:nvPr/>
        </p:nvSpPr>
        <p:spPr>
          <a:xfrm>
            <a:off x="7633375" y="2821396"/>
            <a:ext cx="805800" cy="168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8"/>
          <p:cNvSpPr txBox="1"/>
          <p:nvPr>
            <p:ph idx="4294967295" type="subTitle"/>
          </p:nvPr>
        </p:nvSpPr>
        <p:spPr>
          <a:xfrm flipH="1">
            <a:off x="1235550" y="1585450"/>
            <a:ext cx="11817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Build MVP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51" name="Google Shape;551;p48"/>
          <p:cNvSpPr txBox="1"/>
          <p:nvPr>
            <p:ph idx="4294967295" type="subTitle"/>
          </p:nvPr>
        </p:nvSpPr>
        <p:spPr>
          <a:xfrm flipH="1">
            <a:off x="777750" y="2715100"/>
            <a:ext cx="16395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Working Professionals</a:t>
            </a:r>
            <a:endParaRPr sz="1100"/>
          </a:p>
        </p:txBody>
      </p:sp>
      <p:sp>
        <p:nvSpPr>
          <p:cNvPr id="552" name="Google Shape;552;p48"/>
          <p:cNvSpPr txBox="1"/>
          <p:nvPr>
            <p:ph idx="4294967295" type="subTitle"/>
          </p:nvPr>
        </p:nvSpPr>
        <p:spPr>
          <a:xfrm flipH="1">
            <a:off x="853350" y="1954350"/>
            <a:ext cx="15639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UC Berkeley Beta Test</a:t>
            </a:r>
            <a:endParaRPr sz="1100"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553" name="Google Shape;553;p48"/>
          <p:cNvSpPr txBox="1"/>
          <p:nvPr>
            <p:ph idx="4294967295" type="subTitle"/>
          </p:nvPr>
        </p:nvSpPr>
        <p:spPr>
          <a:xfrm flipH="1">
            <a:off x="887850" y="2361513"/>
            <a:ext cx="15294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All Colleges in the US</a:t>
            </a:r>
            <a:endParaRPr sz="1100"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554" name="Google Shape;554;p48"/>
          <p:cNvSpPr txBox="1"/>
          <p:nvPr>
            <p:ph type="ctrTitle"/>
          </p:nvPr>
        </p:nvSpPr>
        <p:spPr>
          <a:xfrm>
            <a:off x="646975" y="419800"/>
            <a:ext cx="2474700" cy="5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ROLL-OUT PLAN</a:t>
            </a:r>
            <a:endParaRPr/>
          </a:p>
        </p:txBody>
      </p:sp>
      <p:sp>
        <p:nvSpPr>
          <p:cNvPr id="555" name="Google Shape;555;p48"/>
          <p:cNvSpPr/>
          <p:nvPr/>
        </p:nvSpPr>
        <p:spPr>
          <a:xfrm>
            <a:off x="50" y="3563325"/>
            <a:ext cx="9144000" cy="158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8"/>
          <p:cNvSpPr txBox="1"/>
          <p:nvPr/>
        </p:nvSpPr>
        <p:spPr>
          <a:xfrm>
            <a:off x="3163909" y="4044300"/>
            <a:ext cx="221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INVESTMENT CLUBS</a:t>
            </a:r>
            <a:endParaRPr sz="1200">
              <a:solidFill>
                <a:srgbClr val="66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SOCIAL MEDIA CONTENT</a:t>
            </a:r>
            <a:endParaRPr sz="1200">
              <a:solidFill>
                <a:srgbClr val="66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BRAND PARTNERSHIPS</a:t>
            </a:r>
            <a:endParaRPr sz="1200">
              <a:solidFill>
                <a:srgbClr val="66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557" name="Google Shape;557;p48"/>
          <p:cNvSpPr txBox="1"/>
          <p:nvPr/>
        </p:nvSpPr>
        <p:spPr>
          <a:xfrm rot="-5400000">
            <a:off x="-466320" y="4184175"/>
            <a:ext cx="15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MARKETING STRATEGY</a:t>
            </a:r>
            <a:endParaRPr b="1"/>
          </a:p>
        </p:txBody>
      </p:sp>
      <p:sp>
        <p:nvSpPr>
          <p:cNvPr id="558" name="Google Shape;558;p48"/>
          <p:cNvSpPr txBox="1"/>
          <p:nvPr/>
        </p:nvSpPr>
        <p:spPr>
          <a:xfrm>
            <a:off x="708046" y="4044300"/>
            <a:ext cx="221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FACEBOOK GROUPS</a:t>
            </a:r>
            <a:endParaRPr sz="1200">
              <a:solidFill>
                <a:srgbClr val="66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SPROUL PLAZA</a:t>
            </a:r>
            <a:endParaRPr sz="1200">
              <a:solidFill>
                <a:srgbClr val="66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WORD OF MOUTH</a:t>
            </a:r>
            <a:endParaRPr sz="1200">
              <a:solidFill>
                <a:srgbClr val="66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559" name="Google Shape;559;p48"/>
          <p:cNvSpPr txBox="1"/>
          <p:nvPr/>
        </p:nvSpPr>
        <p:spPr>
          <a:xfrm>
            <a:off x="6099951" y="4040375"/>
            <a:ext cx="233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PAID AD CAMPAIGNS</a:t>
            </a:r>
            <a:endParaRPr sz="1200">
              <a:solidFill>
                <a:srgbClr val="66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COMPANY SUBSCRIPTIONS</a:t>
            </a:r>
            <a:endParaRPr sz="1200">
              <a:solidFill>
                <a:srgbClr val="66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CRYPTO EXCHANGE PARTNERSHIPS</a:t>
            </a:r>
            <a:endParaRPr sz="1200">
              <a:solidFill>
                <a:srgbClr val="66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cxnSp>
        <p:nvCxnSpPr>
          <p:cNvPr id="560" name="Google Shape;560;p48"/>
          <p:cNvCxnSpPr/>
          <p:nvPr/>
        </p:nvCxnSpPr>
        <p:spPr>
          <a:xfrm>
            <a:off x="2883719" y="4012250"/>
            <a:ext cx="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48"/>
          <p:cNvCxnSpPr/>
          <p:nvPr/>
        </p:nvCxnSpPr>
        <p:spPr>
          <a:xfrm>
            <a:off x="5649689" y="4016175"/>
            <a:ext cx="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62" name="Google Shape;562;p48"/>
          <p:cNvSpPr txBox="1"/>
          <p:nvPr/>
        </p:nvSpPr>
        <p:spPr>
          <a:xfrm>
            <a:off x="1024392" y="3697700"/>
            <a:ext cx="15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PHASE 1: BERKELEY</a:t>
            </a:r>
            <a:endParaRPr b="1"/>
          </a:p>
        </p:txBody>
      </p:sp>
      <p:sp>
        <p:nvSpPr>
          <p:cNvPr id="563" name="Google Shape;563;p48"/>
          <p:cNvSpPr txBox="1"/>
          <p:nvPr/>
        </p:nvSpPr>
        <p:spPr>
          <a:xfrm>
            <a:off x="3480267" y="3697700"/>
            <a:ext cx="15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PHASE 2: US COLLEGES</a:t>
            </a:r>
            <a:endParaRPr b="1"/>
          </a:p>
        </p:txBody>
      </p:sp>
      <p:sp>
        <p:nvSpPr>
          <p:cNvPr id="564" name="Google Shape;564;p48"/>
          <p:cNvSpPr txBox="1"/>
          <p:nvPr/>
        </p:nvSpPr>
        <p:spPr>
          <a:xfrm>
            <a:off x="6477817" y="3697700"/>
            <a:ext cx="15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PHASE 3: PROFESSIONALS</a:t>
            </a:r>
            <a:endParaRPr b="1"/>
          </a:p>
        </p:txBody>
      </p:sp>
      <p:sp>
        <p:nvSpPr>
          <p:cNvPr id="565" name="Google Shape;565;p48"/>
          <p:cNvSpPr/>
          <p:nvPr/>
        </p:nvSpPr>
        <p:spPr>
          <a:xfrm>
            <a:off x="7693817" y="1124672"/>
            <a:ext cx="805793" cy="326697"/>
          </a:xfrm>
          <a:custGeom>
            <a:rect b="b" l="l" r="r" t="t"/>
            <a:pathLst>
              <a:path extrusionOk="0" h="11414" w="10546">
                <a:moveTo>
                  <a:pt x="1" y="0"/>
                </a:moveTo>
                <a:lnTo>
                  <a:pt x="1" y="9998"/>
                </a:lnTo>
                <a:lnTo>
                  <a:pt x="3333" y="9998"/>
                </a:lnTo>
                <a:lnTo>
                  <a:pt x="5501" y="11413"/>
                </a:lnTo>
                <a:lnTo>
                  <a:pt x="7327" y="9998"/>
                </a:lnTo>
                <a:lnTo>
                  <a:pt x="10546" y="9998"/>
                </a:lnTo>
                <a:lnTo>
                  <a:pt x="10546" y="0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66" name="Google Shape;566;p48"/>
          <p:cNvSpPr txBox="1"/>
          <p:nvPr>
            <p:ph idx="4294967295" type="subTitle"/>
          </p:nvPr>
        </p:nvSpPr>
        <p:spPr>
          <a:xfrm flipH="1">
            <a:off x="7693813" y="1086677"/>
            <a:ext cx="8058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PHASE 3</a:t>
            </a:r>
            <a:endParaRPr sz="1200">
              <a:solidFill>
                <a:srgbClr val="666666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67" name="Google Shape;567;p48"/>
          <p:cNvSpPr/>
          <p:nvPr/>
        </p:nvSpPr>
        <p:spPr>
          <a:xfrm>
            <a:off x="7984475" y="2759750"/>
            <a:ext cx="593100" cy="28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/>
          <p:nvPr>
            <p:ph idx="1" type="subTitle"/>
          </p:nvPr>
        </p:nvSpPr>
        <p:spPr>
          <a:xfrm flipH="1">
            <a:off x="2765225" y="752775"/>
            <a:ext cx="3080400" cy="7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FREEMIUM VERSION WITH LIMITED FEATURES</a:t>
            </a:r>
            <a:endParaRPr sz="2100"/>
          </a:p>
        </p:txBody>
      </p:sp>
      <p:sp>
        <p:nvSpPr>
          <p:cNvPr id="573" name="Google Shape;573;p49"/>
          <p:cNvSpPr txBox="1"/>
          <p:nvPr>
            <p:ph type="title"/>
          </p:nvPr>
        </p:nvSpPr>
        <p:spPr>
          <a:xfrm>
            <a:off x="742825" y="507075"/>
            <a:ext cx="17709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574" name="Google Shape;574;p49"/>
          <p:cNvSpPr txBox="1"/>
          <p:nvPr>
            <p:ph idx="6" type="title"/>
          </p:nvPr>
        </p:nvSpPr>
        <p:spPr>
          <a:xfrm>
            <a:off x="742825" y="3297700"/>
            <a:ext cx="17709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575" name="Google Shape;575;p49"/>
          <p:cNvSpPr txBox="1"/>
          <p:nvPr>
            <p:ph idx="7" type="subTitle"/>
          </p:nvPr>
        </p:nvSpPr>
        <p:spPr>
          <a:xfrm flipH="1">
            <a:off x="2844050" y="3464800"/>
            <a:ext cx="33492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PREMIUM VERSION WITH EXTRA FEATURES UNLOCKED</a:t>
            </a:r>
            <a:endParaRPr sz="2100"/>
          </a:p>
        </p:txBody>
      </p:sp>
      <p:cxnSp>
        <p:nvCxnSpPr>
          <p:cNvPr id="576" name="Google Shape;576;p49"/>
          <p:cNvCxnSpPr/>
          <p:nvPr/>
        </p:nvCxnSpPr>
        <p:spPr>
          <a:xfrm>
            <a:off x="2844050" y="2571750"/>
            <a:ext cx="43008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577" name="Google Shape;577;p49"/>
          <p:cNvSpPr txBox="1"/>
          <p:nvPr>
            <p:ph idx="1" type="subTitle"/>
          </p:nvPr>
        </p:nvSpPr>
        <p:spPr>
          <a:xfrm flipH="1">
            <a:off x="5729850" y="605424"/>
            <a:ext cx="31389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FFFFF"/>
                </a:solidFill>
              </a:rPr>
              <a:t>REVENUE 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FFFFF"/>
                </a:solidFill>
              </a:rPr>
              <a:t>MODEL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 txBox="1"/>
          <p:nvPr/>
        </p:nvSpPr>
        <p:spPr>
          <a:xfrm>
            <a:off x="2510450" y="3894650"/>
            <a:ext cx="426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STOP MAKING MISINFORMED INVESTING DECISIONS</a:t>
            </a:r>
            <a:endParaRPr sz="1800"/>
          </a:p>
        </p:txBody>
      </p:sp>
      <p:pic>
        <p:nvPicPr>
          <p:cNvPr id="583" name="Google Shape;5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703" y="1292749"/>
            <a:ext cx="3279124" cy="204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/>
        </p:nvSpPr>
        <p:spPr>
          <a:xfrm>
            <a:off x="2510450" y="3894650"/>
            <a:ext cx="426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STOP MAKING MISINFORMED INVESTING DECISIONS</a:t>
            </a:r>
            <a:endParaRPr sz="1800"/>
          </a:p>
        </p:txBody>
      </p:sp>
      <p:pic>
        <p:nvPicPr>
          <p:cNvPr id="589" name="Google Shape;5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150" y="1243175"/>
            <a:ext cx="2979701" cy="22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/>
          <p:nvPr>
            <p:ph type="ctrTitle"/>
          </p:nvPr>
        </p:nvSpPr>
        <p:spPr>
          <a:xfrm>
            <a:off x="887850" y="1461000"/>
            <a:ext cx="6915600" cy="29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MAKE INFORMED INVESTMENTS WITH CRYPTO FOR DUMMIES</a:t>
            </a:r>
            <a:endParaRPr b="1" sz="6000">
              <a:solidFill>
                <a:schemeClr val="accent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3"/>
          <p:cNvSpPr/>
          <p:nvPr/>
        </p:nvSpPr>
        <p:spPr>
          <a:xfrm>
            <a:off x="-28175" y="395650"/>
            <a:ext cx="2162700" cy="244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Who needs it and why?</a:t>
            </a: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Retail investors with less resources at their disposal. 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Crypto whales have sophisticated tools and more accurate information. 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00" name="Google Shape;600;p53"/>
          <p:cNvSpPr txBox="1"/>
          <p:nvPr/>
        </p:nvSpPr>
        <p:spPr>
          <a:xfrm>
            <a:off x="-1" y="45025"/>
            <a:ext cx="9144000" cy="327600"/>
          </a:xfrm>
          <a:prstGeom prst="rect">
            <a:avLst/>
          </a:prstGeom>
          <a:solidFill>
            <a:srgbClr val="1122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500">
                <a:solidFill>
                  <a:srgbClr val="F9812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Need			                             	Approach			Benefit				   Competition</a:t>
            </a:r>
            <a:endParaRPr b="1" sz="1500">
              <a:solidFill>
                <a:srgbClr val="F9812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01" name="Google Shape;601;p53"/>
          <p:cNvSpPr txBox="1"/>
          <p:nvPr/>
        </p:nvSpPr>
        <p:spPr>
          <a:xfrm>
            <a:off x="0" y="3271750"/>
            <a:ext cx="4524900" cy="187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will others in the industry react?</a:t>
            </a:r>
            <a:endParaRPr b="1"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Large players like Coinbase, FTX and Kraken all provide some sorts of information on cryptocurrencies but they are focused on user-onboarding. Binance and tradingview have more sophisticated analysis that are tailored to advanced trader. They should not be largely affected by our product.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02" name="Google Shape;602;p53"/>
          <p:cNvSpPr txBox="1"/>
          <p:nvPr/>
        </p:nvSpPr>
        <p:spPr>
          <a:xfrm>
            <a:off x="4619075" y="3271675"/>
            <a:ext cx="4524900" cy="187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Business and/or technical strategy</a:t>
            </a:r>
            <a:endParaRPr b="1"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Simplicity - Making it easy to understand will be our differentiating factor.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Transparency - Other rating systems rate in the back and return a rating, we will show our formula to calculate our ratings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2239025" y="395650"/>
            <a:ext cx="2286000" cy="244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approach will be used? </a:t>
            </a:r>
            <a:endParaRPr b="1"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Pull API data (time-series price data and ratings) from cryptocompare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scrape twitter and github to gather external information and form a m</a:t>
            </a: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a</a:t>
            </a: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trix for ratings 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604" name="Google Shape;604;p53"/>
          <p:cNvCxnSpPr/>
          <p:nvPr/>
        </p:nvCxnSpPr>
        <p:spPr>
          <a:xfrm>
            <a:off x="4629400" y="9575"/>
            <a:ext cx="0" cy="2837400"/>
          </a:xfrm>
          <a:prstGeom prst="straightConnector1">
            <a:avLst/>
          </a:prstGeom>
          <a:noFill/>
          <a:ln cap="flat" cmpd="sng" w="9525">
            <a:solidFill>
              <a:srgbClr val="EDA29B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05" name="Google Shape;605;p53"/>
          <p:cNvSpPr/>
          <p:nvPr/>
        </p:nvSpPr>
        <p:spPr>
          <a:xfrm>
            <a:off x="4630425" y="395650"/>
            <a:ext cx="2286000" cy="244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is the benefit?</a:t>
            </a: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This will help retail investors understand the crypto market a little better. Providing information that can help them make a decision. We won’t specifically give advice, but provide easy to access info.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6" name="Google Shape;606;p53"/>
          <p:cNvCxnSpPr/>
          <p:nvPr/>
        </p:nvCxnSpPr>
        <p:spPr>
          <a:xfrm>
            <a:off x="7020800" y="9575"/>
            <a:ext cx="0" cy="2837400"/>
          </a:xfrm>
          <a:prstGeom prst="straightConnector1">
            <a:avLst/>
          </a:prstGeom>
          <a:noFill/>
          <a:ln cap="flat" cmpd="sng" w="9525">
            <a:solidFill>
              <a:srgbClr val="EDA29B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07" name="Google Shape;607;p53"/>
          <p:cNvSpPr/>
          <p:nvPr/>
        </p:nvSpPr>
        <p:spPr>
          <a:xfrm>
            <a:off x="7038600" y="395650"/>
            <a:ext cx="2085600" cy="244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is the next best alternative if this project was not done? </a:t>
            </a:r>
            <a:endParaRPr b="1"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MorningStar Rating system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s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Weiss rating system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608" name="Google Shape;608;p53"/>
          <p:cNvCxnSpPr/>
          <p:nvPr/>
        </p:nvCxnSpPr>
        <p:spPr>
          <a:xfrm>
            <a:off x="9124175" y="9575"/>
            <a:ext cx="0" cy="2837400"/>
          </a:xfrm>
          <a:prstGeom prst="straightConnector1">
            <a:avLst/>
          </a:prstGeom>
          <a:noFill/>
          <a:ln cap="flat" cmpd="sng" w="9525">
            <a:solidFill>
              <a:srgbClr val="EDA29B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09" name="Google Shape;609;p53"/>
          <p:cNvSpPr txBox="1"/>
          <p:nvPr/>
        </p:nvSpPr>
        <p:spPr>
          <a:xfrm>
            <a:off x="-1" y="2895563"/>
            <a:ext cx="9144000" cy="327600"/>
          </a:xfrm>
          <a:prstGeom prst="rect">
            <a:avLst/>
          </a:prstGeom>
          <a:solidFill>
            <a:srgbClr val="1122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500">
                <a:solidFill>
                  <a:srgbClr val="F9812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Why is this a good space?			                              		How will you win:	</a:t>
            </a:r>
            <a:r>
              <a:rPr b="1" lang="es" sz="1600">
                <a:solidFill>
                  <a:srgbClr val="F98125"/>
                </a:solidFill>
              </a:rPr>
              <a:t>	</a:t>
            </a:r>
            <a:endParaRPr b="1" sz="1600">
              <a:solidFill>
                <a:srgbClr val="F9812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ctrTitle"/>
          </p:nvPr>
        </p:nvSpPr>
        <p:spPr>
          <a:xfrm>
            <a:off x="887850" y="1080000"/>
            <a:ext cx="6915600" cy="29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0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43,509</a:t>
            </a:r>
            <a:endParaRPr b="1" sz="18000">
              <a:solidFill>
                <a:schemeClr val="accent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/>
          <p:nvPr>
            <p:ph idx="4294967295" type="subTitle"/>
          </p:nvPr>
        </p:nvSpPr>
        <p:spPr>
          <a:xfrm flipH="1">
            <a:off x="1495800" y="475550"/>
            <a:ext cx="61524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PROBLEM:</a:t>
            </a:r>
            <a:endParaRPr sz="31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Retail Investors are losing billions of dollars due to misinformation in the Crypto Market</a:t>
            </a:r>
            <a:endParaRPr sz="170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81" name="Google Shape;3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50" y="1687125"/>
            <a:ext cx="4692725" cy="28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/>
        </p:nvSpPr>
        <p:spPr>
          <a:xfrm>
            <a:off x="501150" y="893500"/>
            <a:ext cx="36858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5249" lvl="0" marL="269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Barlow Semi Condensed"/>
              <a:buChar char="●"/>
            </a:pPr>
            <a:r>
              <a:rPr lang="es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Pump and dump schemes generated $2.8 billion in revenue in 2021</a:t>
            </a:r>
            <a:endParaRPr sz="13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62549" lvl="0" marL="269999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00"/>
              <a:buFont typeface="Barlow Semi Condensed"/>
              <a:buChar char="●"/>
            </a:pPr>
            <a:r>
              <a:rPr lang="es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Trustworthy information is getting harder and harder to acquire</a:t>
            </a:r>
            <a:endParaRPr b="1" sz="13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501150" y="4656650"/>
            <a:ext cx="84495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2"/>
                </a:solidFill>
              </a:rPr>
              <a:t>Source: </a:t>
            </a:r>
            <a:r>
              <a:rPr lang="es" sz="600">
                <a:solidFill>
                  <a:schemeClr val="dk1"/>
                </a:solidFill>
              </a:rPr>
              <a:t>Yahoo! (n.d.). </a:t>
            </a:r>
            <a:r>
              <a:rPr i="1" lang="es" sz="600">
                <a:solidFill>
                  <a:schemeClr val="dk1"/>
                </a:solidFill>
              </a:rPr>
              <a:t>Crypto comprehension study: 98% of people don't grasp basics of bitcoin, stablecoins or nfts</a:t>
            </a:r>
            <a:r>
              <a:rPr lang="es" sz="600">
                <a:solidFill>
                  <a:schemeClr val="dk1"/>
                </a:solidFill>
              </a:rPr>
              <a:t>. Yahoo! Retrieved April 22, 2022, from https://www.yahoo.com/video/crypto-comprehension-study-98-people-190349019.html 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4319575" y="2172625"/>
            <a:ext cx="365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… BUT THAT MEANS THE MARKET IS RIPE.</a:t>
            </a:r>
            <a:endParaRPr sz="16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4432925" y="2582975"/>
            <a:ext cx="36858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arlow Semi Condensed"/>
              <a:buChar char="●"/>
            </a:pPr>
            <a:r>
              <a:rPr lang="es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General population is relatively clueless about cryptocurrencies:</a:t>
            </a:r>
            <a:endParaRPr sz="13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arlow Semi Condensed"/>
              <a:buChar char="○"/>
            </a:pPr>
            <a:r>
              <a:rPr lang="es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90% don’t know Bitcoin supply is capped</a:t>
            </a:r>
            <a:endParaRPr sz="13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arlow Semi Condensed"/>
              <a:buChar char="○"/>
            </a:pPr>
            <a:r>
              <a:rPr lang="es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98% don’t know basic crypto concepts</a:t>
            </a:r>
            <a:endParaRPr sz="13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1" lang="es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Trustworthiness</a:t>
            </a:r>
            <a:r>
              <a:rPr lang="es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b="1" lang="es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Simplicity</a:t>
            </a:r>
            <a:r>
              <a:rPr lang="es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and </a:t>
            </a:r>
            <a:r>
              <a:rPr b="1" lang="es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Value</a:t>
            </a:r>
            <a:r>
              <a:rPr lang="es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are the main deciding factors for information sources</a:t>
            </a:r>
            <a:endParaRPr sz="13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>
            <a:off x="1666907" y="2515881"/>
            <a:ext cx="0" cy="158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39"/>
          <p:cNvCxnSpPr>
            <a:stCxn id="392" idx="0"/>
          </p:cNvCxnSpPr>
          <p:nvPr/>
        </p:nvCxnSpPr>
        <p:spPr>
          <a:xfrm rot="10800000">
            <a:off x="1377326" y="4046626"/>
            <a:ext cx="200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39"/>
          <p:cNvSpPr/>
          <p:nvPr/>
        </p:nvSpPr>
        <p:spPr>
          <a:xfrm>
            <a:off x="1785197" y="2623239"/>
            <a:ext cx="1575764" cy="1222708"/>
          </a:xfrm>
          <a:custGeom>
            <a:rect b="b" l="l" r="r" t="t"/>
            <a:pathLst>
              <a:path extrusionOk="0" h="69344" w="94202">
                <a:moveTo>
                  <a:pt x="0" y="69344"/>
                </a:moveTo>
                <a:cubicBezTo>
                  <a:pt x="10576" y="66346"/>
                  <a:pt x="47756" y="62911"/>
                  <a:pt x="63456" y="51354"/>
                </a:cubicBezTo>
                <a:cubicBezTo>
                  <a:pt x="79156" y="39797"/>
                  <a:pt x="89078" y="8559"/>
                  <a:pt x="94202" y="0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2" name="Google Shape;392;p39"/>
          <p:cNvSpPr txBox="1"/>
          <p:nvPr>
            <p:ph idx="4294967295" type="subTitle"/>
          </p:nvPr>
        </p:nvSpPr>
        <p:spPr>
          <a:xfrm flipH="1">
            <a:off x="2986676" y="4046626"/>
            <a:ext cx="7995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TIME</a:t>
            </a:r>
            <a:endParaRPr sz="9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94" name="Google Shape;394;p39"/>
          <p:cNvSpPr txBox="1"/>
          <p:nvPr>
            <p:ph idx="4294967295" type="subTitle"/>
          </p:nvPr>
        </p:nvSpPr>
        <p:spPr>
          <a:xfrm flipH="1">
            <a:off x="557798" y="2434200"/>
            <a:ext cx="10770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PUMP AND DUMPS</a:t>
            </a:r>
            <a:endParaRPr sz="9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387800" y="483150"/>
            <a:ext cx="353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PROBLEM IS ONLY GETTING WORSE...</a:t>
            </a:r>
            <a:endParaRPr sz="16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/>
        </p:nvSpPr>
        <p:spPr>
          <a:xfrm>
            <a:off x="422906" y="228619"/>
            <a:ext cx="82296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ven Pro"/>
              <a:buNone/>
            </a:pPr>
            <a:r>
              <a:rPr b="1" lang="es" sz="25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Customer Interviews</a:t>
            </a:r>
            <a:endParaRPr i="0" sz="2500" u="none" cap="none" strike="noStrike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01" name="Google Shape;4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50" y="3273887"/>
            <a:ext cx="955275" cy="12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648" y="1053925"/>
            <a:ext cx="1161050" cy="15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0"/>
          <p:cNvSpPr/>
          <p:nvPr/>
        </p:nvSpPr>
        <p:spPr>
          <a:xfrm flipH="1" rot="10800000">
            <a:off x="3687850" y="2922625"/>
            <a:ext cx="1804500" cy="1719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0"/>
          <p:cNvSpPr/>
          <p:nvPr/>
        </p:nvSpPr>
        <p:spPr>
          <a:xfrm flipH="1">
            <a:off x="6745250" y="1139200"/>
            <a:ext cx="1907100" cy="1830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012" y="3194275"/>
            <a:ext cx="1095575" cy="14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0"/>
          <p:cNvSpPr txBox="1"/>
          <p:nvPr/>
        </p:nvSpPr>
        <p:spPr>
          <a:xfrm>
            <a:off x="6897800" y="1186600"/>
            <a:ext cx="1602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New Market, </a:t>
            </a:r>
            <a:endParaRPr sz="1800">
              <a:solidFill>
                <a:schemeClr val="dk1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so hard to understand without prior knowledge</a:t>
            </a:r>
            <a:r>
              <a:rPr lang="es">
                <a:solidFill>
                  <a:schemeClr val="dk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endParaRPr>
              <a:solidFill>
                <a:schemeClr val="dk1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509550" y="1130200"/>
            <a:ext cx="1907100" cy="1830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"/>
          <p:cNvSpPr txBox="1"/>
          <p:nvPr/>
        </p:nvSpPr>
        <p:spPr>
          <a:xfrm>
            <a:off x="711150" y="1704300"/>
            <a:ext cx="1503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Lack of Market Transparency</a:t>
            </a:r>
            <a:endParaRPr sz="180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3872500" y="3434050"/>
            <a:ext cx="1503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Information </a:t>
            </a:r>
            <a:r>
              <a:rPr lang="es" sz="1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Asymmetry</a:t>
            </a:r>
            <a:endParaRPr sz="180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/>
        </p:nvSpPr>
        <p:spPr>
          <a:xfrm>
            <a:off x="3636000" y="162150"/>
            <a:ext cx="14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Personas</a:t>
            </a:r>
            <a:endParaRPr sz="250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555750" y="817300"/>
            <a:ext cx="3247500" cy="417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1"/>
          <p:cNvSpPr txBox="1"/>
          <p:nvPr/>
        </p:nvSpPr>
        <p:spPr>
          <a:xfrm>
            <a:off x="780900" y="1018950"/>
            <a:ext cx="2855100" cy="3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Tim</a:t>
            </a:r>
            <a:endParaRPr sz="1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Age: 22</a:t>
            </a:r>
            <a:endParaRPr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❖"/>
            </a:pPr>
            <a:r>
              <a:rPr lang="es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Tim just got a job signing bonus, so has excess of money in his bank account for the first time.</a:t>
            </a:r>
            <a:endParaRPr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❖"/>
            </a:pPr>
            <a:r>
              <a:rPr lang="es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All of his friends are telling him about how much money they made in crypto. </a:t>
            </a:r>
            <a:endParaRPr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❖"/>
            </a:pPr>
            <a:r>
              <a:rPr lang="es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 tries to do some research before, but realizes that there are too many sources, and all of them say different things. </a:t>
            </a:r>
            <a:endParaRPr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❖"/>
            </a:pPr>
            <a:r>
              <a:rPr lang="es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 wonders if there is misinformation about this subject.</a:t>
            </a:r>
            <a:endParaRPr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4676300" y="838300"/>
            <a:ext cx="3171600" cy="417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 txBox="1"/>
          <p:nvPr/>
        </p:nvSpPr>
        <p:spPr>
          <a:xfrm>
            <a:off x="4834550" y="1018950"/>
            <a:ext cx="2855100" cy="3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May</a:t>
            </a:r>
            <a:endParaRPr sz="1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Age: 35</a:t>
            </a:r>
            <a:endParaRPr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❖"/>
            </a:pPr>
            <a:r>
              <a:rPr lang="es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May is a mom of two, and is a manager at a large tech company. </a:t>
            </a:r>
            <a:endParaRPr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❖"/>
            </a:pPr>
            <a:r>
              <a:rPr lang="es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She just got a promotion and is thinking about using her extra money to create a fund for her children. </a:t>
            </a:r>
            <a:endParaRPr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❖"/>
            </a:pPr>
            <a:r>
              <a:rPr lang="es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She believes that crypto might return a lot more than stocks in the future. </a:t>
            </a:r>
            <a:endParaRPr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❖"/>
            </a:pPr>
            <a:r>
              <a:rPr lang="es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She doesn’t know where to start looking to understand cryptocurrencies.</a:t>
            </a:r>
            <a:endParaRPr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550" y="944075"/>
            <a:ext cx="1044025" cy="6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275" y="944063"/>
            <a:ext cx="996650" cy="74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/>
        </p:nvSpPr>
        <p:spPr>
          <a:xfrm>
            <a:off x="442225" y="291400"/>
            <a:ext cx="182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999999"/>
                </a:solidFill>
                <a:highlight>
                  <a:schemeClr val="lt1"/>
                </a:highlight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Our Solution</a:t>
            </a:r>
            <a:endParaRPr sz="2500">
              <a:solidFill>
                <a:srgbClr val="999999"/>
              </a:solidFill>
              <a:highlight>
                <a:schemeClr val="lt1"/>
              </a:highlight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26" name="Google Shape;426;p42"/>
          <p:cNvSpPr/>
          <p:nvPr/>
        </p:nvSpPr>
        <p:spPr>
          <a:xfrm>
            <a:off x="741950" y="2526725"/>
            <a:ext cx="1824300" cy="1903800"/>
          </a:xfrm>
          <a:prstGeom prst="flowChartAlternateProcess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>
            <a:off x="3398150" y="2526725"/>
            <a:ext cx="1919700" cy="1903800"/>
          </a:xfrm>
          <a:prstGeom prst="flowChartAlternateProcess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"/>
          <p:cNvSpPr/>
          <p:nvPr/>
        </p:nvSpPr>
        <p:spPr>
          <a:xfrm>
            <a:off x="6108050" y="2526725"/>
            <a:ext cx="1824300" cy="1903800"/>
          </a:xfrm>
          <a:prstGeom prst="flowChartAlternateProcess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"/>
          <p:cNvSpPr txBox="1"/>
          <p:nvPr/>
        </p:nvSpPr>
        <p:spPr>
          <a:xfrm>
            <a:off x="833750" y="2827475"/>
            <a:ext cx="16407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Obtain Accurate Information</a:t>
            </a:r>
            <a:endParaRPr sz="2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30" name="Google Shape;430;p42"/>
          <p:cNvSpPr txBox="1"/>
          <p:nvPr/>
        </p:nvSpPr>
        <p:spPr>
          <a:xfrm>
            <a:off x="3493550" y="2881950"/>
            <a:ext cx="17289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Intuitively Navigate Through</a:t>
            </a:r>
            <a:endParaRPr sz="2200">
              <a:solidFill>
                <a:srgbClr val="FFFFFF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31" name="Google Shape;431;p42"/>
          <p:cNvSpPr txBox="1"/>
          <p:nvPr/>
        </p:nvSpPr>
        <p:spPr>
          <a:xfrm>
            <a:off x="6179900" y="2827475"/>
            <a:ext cx="17289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Make Informed Decisions</a:t>
            </a:r>
            <a:endParaRPr sz="2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541250" y="1137050"/>
            <a:ext cx="7633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 CRYPTO WEBPAGE WITH </a:t>
            </a:r>
            <a:r>
              <a:rPr b="1" lang="es" sz="2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RATINGS</a:t>
            </a:r>
            <a:r>
              <a:rPr lang="es" sz="23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AND </a:t>
            </a:r>
            <a:r>
              <a:rPr b="1" lang="es" sz="2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DATA-ANALYSIS</a:t>
            </a:r>
            <a:r>
              <a:rPr lang="es" sz="23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WHERE USERS CAN:</a:t>
            </a:r>
            <a:endParaRPr sz="23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43"/>
          <p:cNvCxnSpPr/>
          <p:nvPr/>
        </p:nvCxnSpPr>
        <p:spPr>
          <a:xfrm rot="10800000">
            <a:off x="1675249" y="2804137"/>
            <a:ext cx="5788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3"/>
          <p:cNvCxnSpPr/>
          <p:nvPr/>
        </p:nvCxnSpPr>
        <p:spPr>
          <a:xfrm>
            <a:off x="4567848" y="816280"/>
            <a:ext cx="8100" cy="39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43"/>
          <p:cNvSpPr txBox="1"/>
          <p:nvPr/>
        </p:nvSpPr>
        <p:spPr>
          <a:xfrm>
            <a:off x="6377186" y="2852051"/>
            <a:ext cx="15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TRANSPARENT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440" name="Google Shape;440;p43"/>
          <p:cNvSpPr txBox="1"/>
          <p:nvPr/>
        </p:nvSpPr>
        <p:spPr>
          <a:xfrm>
            <a:off x="3019457" y="816274"/>
            <a:ext cx="15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SIMPLE</a:t>
            </a:r>
            <a:endParaRPr b="1" sz="16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441" name="Google Shape;441;p43"/>
          <p:cNvSpPr txBox="1"/>
          <p:nvPr/>
        </p:nvSpPr>
        <p:spPr>
          <a:xfrm>
            <a:off x="3019457" y="4525876"/>
            <a:ext cx="15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COMPLEX</a:t>
            </a:r>
            <a:endParaRPr b="1" sz="16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442" name="Google Shape;442;p43"/>
          <p:cNvSpPr txBox="1"/>
          <p:nvPr/>
        </p:nvSpPr>
        <p:spPr>
          <a:xfrm>
            <a:off x="1086176" y="2804122"/>
            <a:ext cx="15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HIDDEN</a:t>
            </a:r>
            <a:endParaRPr b="1" sz="16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443" name="Google Shape;443;p43"/>
          <p:cNvSpPr txBox="1"/>
          <p:nvPr>
            <p:ph idx="4294967295" type="subTitle"/>
          </p:nvPr>
        </p:nvSpPr>
        <p:spPr>
          <a:xfrm flipH="1">
            <a:off x="509600" y="308475"/>
            <a:ext cx="2032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COMPETITORS </a:t>
            </a:r>
            <a:endParaRPr sz="220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330" y="2149998"/>
            <a:ext cx="469499" cy="4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851" y="4062225"/>
            <a:ext cx="495600" cy="4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3"/>
          <p:cNvSpPr/>
          <p:nvPr/>
        </p:nvSpPr>
        <p:spPr>
          <a:xfrm>
            <a:off x="6811850" y="1008975"/>
            <a:ext cx="469500" cy="4317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Zilla Slab"/>
                <a:ea typeface="Zilla Slab"/>
                <a:cs typeface="Zilla Slab"/>
                <a:sym typeface="Zilla Slab"/>
              </a:rPr>
              <a:t>US</a:t>
            </a:r>
            <a:endParaRPr b="1" sz="900"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447" name="Google Shape;44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675" y="2910900"/>
            <a:ext cx="539825" cy="5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5029" y="4094175"/>
            <a:ext cx="770897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4629" y="1736286"/>
            <a:ext cx="593300" cy="5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0453" y="3142824"/>
            <a:ext cx="666525" cy="6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4679775" y="2513350"/>
            <a:ext cx="66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Zilla Slab Light"/>
                <a:ea typeface="Zilla Slab Light"/>
                <a:cs typeface="Zilla Slab Light"/>
                <a:sym typeface="Zilla Slab Light"/>
              </a:rPr>
              <a:t>coinbase</a:t>
            </a:r>
            <a:endParaRPr sz="1000"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3790288" y="3363275"/>
            <a:ext cx="8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Zilla Slab Light"/>
                <a:ea typeface="Zilla Slab Light"/>
                <a:cs typeface="Zilla Slab Light"/>
                <a:sym typeface="Zilla Slab Light"/>
              </a:rPr>
              <a:t>crypto.com</a:t>
            </a:r>
            <a:endParaRPr sz="1000"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453" name="Google Shape;453;p43"/>
          <p:cNvSpPr txBox="1"/>
          <p:nvPr/>
        </p:nvSpPr>
        <p:spPr>
          <a:xfrm>
            <a:off x="4910250" y="4459625"/>
            <a:ext cx="8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Zilla Slab Light"/>
                <a:ea typeface="Zilla Slab Light"/>
                <a:cs typeface="Zilla Slab Light"/>
                <a:sym typeface="Zilla Slab Light"/>
              </a:rPr>
              <a:t>kraken</a:t>
            </a:r>
            <a:endParaRPr sz="1000"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454" name="Google Shape;454;p43"/>
          <p:cNvSpPr txBox="1"/>
          <p:nvPr/>
        </p:nvSpPr>
        <p:spPr>
          <a:xfrm>
            <a:off x="3814613" y="2280800"/>
            <a:ext cx="8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Zilla Slab Light"/>
                <a:ea typeface="Zilla Slab Light"/>
                <a:cs typeface="Zilla Slab Light"/>
                <a:sym typeface="Zilla Slab Light"/>
              </a:rPr>
              <a:t>binance</a:t>
            </a:r>
            <a:endParaRPr sz="1000"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455" name="Google Shape;455;p43"/>
          <p:cNvSpPr txBox="1"/>
          <p:nvPr/>
        </p:nvSpPr>
        <p:spPr>
          <a:xfrm>
            <a:off x="6170450" y="3653675"/>
            <a:ext cx="8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Zilla Slab Light"/>
                <a:ea typeface="Zilla Slab Light"/>
                <a:cs typeface="Zilla Slab Light"/>
                <a:sym typeface="Zilla Slab Light"/>
              </a:rPr>
              <a:t>MetaMask</a:t>
            </a:r>
            <a:endParaRPr sz="1000"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456" name="Google Shape;456;p43"/>
          <p:cNvSpPr txBox="1"/>
          <p:nvPr/>
        </p:nvSpPr>
        <p:spPr>
          <a:xfrm>
            <a:off x="1900850" y="4459625"/>
            <a:ext cx="8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Zilla Slab Light"/>
                <a:ea typeface="Zilla Slab Light"/>
                <a:cs typeface="Zilla Slab Light"/>
                <a:sym typeface="Zilla Slab Light"/>
              </a:rPr>
              <a:t>Weiss</a:t>
            </a:r>
            <a:endParaRPr sz="1000"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/>
          <p:nvPr>
            <p:ph type="ctrTitle"/>
          </p:nvPr>
        </p:nvSpPr>
        <p:spPr>
          <a:xfrm>
            <a:off x="1446750" y="1717225"/>
            <a:ext cx="3717600" cy="14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LET’S SEE </a:t>
            </a:r>
            <a:br>
              <a:rPr lang="es"/>
            </a:br>
            <a:r>
              <a:rPr lang="es"/>
              <a:t>HOW IT WORKS.</a:t>
            </a:r>
            <a:endParaRPr/>
          </a:p>
        </p:txBody>
      </p:sp>
      <p:sp>
        <p:nvSpPr>
          <p:cNvPr id="462" name="Google Shape;462;p44"/>
          <p:cNvSpPr txBox="1"/>
          <p:nvPr/>
        </p:nvSpPr>
        <p:spPr>
          <a:xfrm>
            <a:off x="1446750" y="2972775"/>
            <a:ext cx="371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Prototype: </a:t>
            </a:r>
            <a:r>
              <a:rPr lang="es" sz="1150" u="sng">
                <a:solidFill>
                  <a:schemeClr val="hlink"/>
                </a:solidFill>
                <a:hlinkClick r:id="rId3"/>
              </a:rPr>
              <a:t>Anvil app</a:t>
            </a:r>
            <a:endParaRPr sz="115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